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  <p:sldMasterId id="2147483649" r:id="rId2"/>
    <p:sldMasterId id="2147483650" r:id="rId3"/>
  </p:sldMasterIdLst>
  <p:notesMasterIdLst>
    <p:notesMasterId r:id="rId4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63" r:id="rId16"/>
    <p:sldId id="365" r:id="rId17"/>
    <p:sldId id="270" r:id="rId18"/>
    <p:sldId id="274" r:id="rId19"/>
    <p:sldId id="275" r:id="rId20"/>
    <p:sldId id="367" r:id="rId21"/>
    <p:sldId id="278" r:id="rId22"/>
    <p:sldId id="282" r:id="rId23"/>
  </p:sldIdLst>
  <p:sldSz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853B6DD6-4E2A-4182-AF30-A2A233791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6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11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8512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Google Shape;822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5" name="Google Shape;823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Google Shape;1057;g101820df324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78" name="Google Shape;1058;g101820df324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1113;g101820df324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2" name="Google Shape;1114;g101820df324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3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47" name="Google Shape;1113;g101820df324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548" name="Google Shape;1114;g101820df324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0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83" name="Google Shape;1113;g101820df324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584" name="Google Shape;1114;g101820df324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Google Shape;1234;g101820df324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49" name="Google Shape;1235;g101820df324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8" name="Google Shape;1319;g101820df324_0_1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49" name="Google Shape;1320;g101820df324_0_1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3" name="Google Shape;1324;g101820df324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04" name="Google Shape;1325;g101820df324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89" name="Google Shape;1324;g101820df324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590" name="Google Shape;1325;g101820df324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6" name="Google Shape;1372;g101820df324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47" name="Google Shape;1373;g101820df324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30" name="Google Shape;1505;g101820df324_0_1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831" name="Google Shape;1506;g101820df324_0_1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7" name="Google Shape;1234;g101820df324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48" name="Google Shape;1235;g101820df324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6" name="Google Shape;838;g99f2f57a7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67" name="Google Shape;839;g99f2f57a7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Google Shape;865;g101820df324_0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34" name="Google Shape;866;g101820df324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4" name="Google Shape;907;gbd6c00e730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85" name="Google Shape;908;gbd6c00e730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1" name="Google Shape;865;g101820df324_0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52" name="Google Shape;866;g101820df324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9" name="Google Shape;960;gbd6c00e730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310" name="Google Shape;961;gbd6c00e730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Google Shape;984;g101820df324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78" name="Google Shape;985;g101820df324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Google Shape;1057;g101820df324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26" name="Google Shape;1058;g101820df324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hyperlink" Target="http://bit.ly/2Tynxth" TargetMode="External"/><Relationship Id="rId2" Type="http://schemas.openxmlformats.org/officeDocument/2006/relationships/hyperlink" Target="http://bit.ly/2TyoMsr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hyperlink" Target="http://bit.ly/2Tynxth" TargetMode="External"/><Relationship Id="rId2" Type="http://schemas.openxmlformats.org/officeDocument/2006/relationships/hyperlink" Target="http://bit.ly/2TyoMsr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70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9;p2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1048979" name="Google Shape;10;p2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0" name="Google Shape;11;p2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1" name="Google Shape;12;p2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2" name="Google Shape;13;p2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3" name="Google Shape;14;p2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4" name="Google Shape;15;p2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5" name="Google Shape;16;p2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6" name="Google Shape;17;p2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7" name="Google Shape;18;p2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88" name="Google Shape;19;p2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989" name="Google Shape;20;p2"/>
          <p:cNvSpPr/>
          <p:nvPr/>
        </p:nvSpPr>
        <p:spPr>
          <a:xfrm>
            <a:off x="5130925" y="29150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90" name="Google Shape;21;p2"/>
          <p:cNvSpPr txBox="1"/>
          <p:nvPr>
            <p:ph type="ctrTitle"/>
          </p:nvPr>
        </p:nvSpPr>
        <p:spPr>
          <a:xfrm>
            <a:off x="4572000" y="1112150"/>
            <a:ext cx="4029300" cy="2443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algn="ctr"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algn="ctr"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algn="ctr"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algn="ctr"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algn="ctr"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algn="ctr"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algn="ctr"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algn="ctr"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48991" name="Google Shape;22;p2"/>
          <p:cNvSpPr txBox="1"/>
          <p:nvPr>
            <p:ph type="subTitle" idx="1"/>
          </p:nvPr>
        </p:nvSpPr>
        <p:spPr>
          <a:xfrm>
            <a:off x="4572000" y="3555550"/>
            <a:ext cx="4029300" cy="475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8992" name="Google Shape;23;p2"/>
          <p:cNvSpPr/>
          <p:nvPr/>
        </p:nvSpPr>
        <p:spPr>
          <a:xfrm>
            <a:off x="616700" y="13470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93" name="Google Shape;24;p2"/>
          <p:cNvSpPr/>
          <p:nvPr/>
        </p:nvSpPr>
        <p:spPr>
          <a:xfrm>
            <a:off x="404898" y="453625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72" name="Google Shape;25;p2"/>
          <p:cNvGrpSpPr/>
          <p:nvPr/>
        </p:nvGrpSpPr>
        <p:grpSpPr>
          <a:xfrm>
            <a:off x="4930121" y="4536259"/>
            <a:ext cx="668263" cy="356672"/>
            <a:chOff x="6613421" y="4558496"/>
            <a:chExt cx="668263" cy="356672"/>
          </a:xfrm>
        </p:grpSpPr>
        <p:grpSp>
          <p:nvGrpSpPr>
            <p:cNvPr id="173" name="Google Shape;26;p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8994" name="Google Shape;27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95" name="Google Shape;28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96" name="Google Shape;29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97" name="Google Shape;30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98" name="Google Shape;31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99" name="Google Shape;32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0" name="Google Shape;33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1" name="Google Shape;34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2" name="Google Shape;35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3" name="Google Shape;36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74" name="Google Shape;37;p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004" name="Google Shape;38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5" name="Google Shape;39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6" name="Google Shape;40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7" name="Google Shape;41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8" name="Google Shape;42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09" name="Google Shape;43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10" name="Google Shape;44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11" name="Google Shape;45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12" name="Google Shape;46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13" name="Google Shape;47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014" name="Google Shape;48;p2"/>
          <p:cNvSpPr/>
          <p:nvPr/>
        </p:nvSpPr>
        <p:spPr>
          <a:xfrm>
            <a:off x="830565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275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91;p11"/>
          <p:cNvGrpSpPr/>
          <p:nvPr/>
        </p:nvGrpSpPr>
        <p:grpSpPr>
          <a:xfrm rot="10800000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1049520" name="Google Shape;292;p11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ah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1" name="Google Shape;293;p11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ah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2" name="Google Shape;294;p11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ah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3" name="Google Shape;295;p11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ah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77" name="Google Shape;296;p11"/>
          <p:cNvGrpSpPr/>
          <p:nvPr/>
        </p:nvGrpSpPr>
        <p:grpSpPr>
          <a:xfrm rot="5400000" flipH="1">
            <a:off x="561287" y="-117756"/>
            <a:ext cx="261114" cy="907153"/>
            <a:chOff x="337386" y="4188663"/>
            <a:chExt cx="261114" cy="907153"/>
          </a:xfrm>
        </p:grpSpPr>
        <p:sp>
          <p:nvSpPr>
            <p:cNvPr id="1049524" name="Google Shape;297;p11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5" name="Google Shape;298;p11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6" name="Google Shape;299;p11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7" name="Google Shape;300;p11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8" name="Google Shape;301;p11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29" name="Google Shape;302;p11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530" name="Google Shape;303;p11"/>
          <p:cNvSpPr/>
          <p:nvPr/>
        </p:nvSpPr>
        <p:spPr>
          <a:xfrm rot="10800000" flipH="1">
            <a:off x="8430900" y="401699"/>
            <a:ext cx="275400" cy="2754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531" name="Google Shape;304;p11"/>
          <p:cNvSpPr/>
          <p:nvPr/>
        </p:nvSpPr>
        <p:spPr>
          <a:xfrm rot="10800000" flipH="1">
            <a:off x="453001" y="4474047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78" name="Google Shape;305;p11"/>
          <p:cNvGrpSpPr/>
          <p:nvPr/>
        </p:nvGrpSpPr>
        <p:grpSpPr>
          <a:xfrm rot="-5400000" flipH="1">
            <a:off x="8461222" y="4495303"/>
            <a:ext cx="668263" cy="217597"/>
            <a:chOff x="-668239" y="4338844"/>
            <a:chExt cx="298478" cy="97194"/>
          </a:xfrm>
        </p:grpSpPr>
        <p:sp>
          <p:nvSpPr>
            <p:cNvPr id="1049532" name="Google Shape;306;p11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3" name="Google Shape;307;p11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4" name="Google Shape;308;p11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5" name="Google Shape;309;p11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6" name="Google Shape;310;p11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7" name="Google Shape;311;p11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8" name="Google Shape;312;p11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39" name="Google Shape;313;p11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40" name="Google Shape;314;p11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41" name="Google Shape;315;p11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542" name="Google Shape;316;p11"/>
          <p:cNvSpPr txBox="1"/>
          <p:nvPr>
            <p:ph type="title" hasCustomPrompt="1"/>
          </p:nvPr>
        </p:nvSpPr>
        <p:spPr>
          <a:xfrm>
            <a:off x="1170450" y="1409800"/>
            <a:ext cx="6803100" cy="1826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2200">
                <a:solidFill>
                  <a:schemeClr val="accent1"/>
                </a:solidFill>
              </a:defRPr>
            </a:lvl1pPr>
            <a:lvl2pPr algn="ctr"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algn="ctr"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algn="ctr"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algn="ctr"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algn="ctr"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algn="ctr"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algn="ctr"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algn="ctr"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49543" name="Google Shape;317;p11"/>
          <p:cNvSpPr txBox="1"/>
          <p:nvPr>
            <p:ph type="subTitle" idx="1"/>
          </p:nvPr>
        </p:nvSpPr>
        <p:spPr>
          <a:xfrm>
            <a:off x="1170450" y="3236625"/>
            <a:ext cx="6803100" cy="497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</p:bgPr>
    </p:bg>
    <p:spTree>
      <p:nvGrpSpPr>
        <p:cNvPr id="184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854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845" name="Google Shape;320;p13"/>
          <p:cNvSpPr txBox="1"/>
          <p:nvPr>
            <p:ph type="title"/>
          </p:nvPr>
        </p:nvSpPr>
        <p:spPr>
          <a:xfrm>
            <a:off x="1978376" y="15050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846" name="Google Shape;321;p13"/>
          <p:cNvSpPr txBox="1"/>
          <p:nvPr>
            <p:ph type="title" idx="2" hasCustomPrompt="1"/>
          </p:nvPr>
        </p:nvSpPr>
        <p:spPr>
          <a:xfrm>
            <a:off x="911000" y="1809425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7847" name="Google Shape;322;p13"/>
          <p:cNvSpPr txBox="1"/>
          <p:nvPr>
            <p:ph type="subTitle" idx="1"/>
          </p:nvPr>
        </p:nvSpPr>
        <p:spPr>
          <a:xfrm>
            <a:off x="1978376" y="21938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7848" name="Google Shape;323;p13"/>
          <p:cNvSpPr txBox="1"/>
          <p:nvPr>
            <p:ph type="title" idx="3"/>
          </p:nvPr>
        </p:nvSpPr>
        <p:spPr>
          <a:xfrm>
            <a:off x="5851613" y="15050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849" name="Google Shape;324;p13"/>
          <p:cNvSpPr txBox="1"/>
          <p:nvPr>
            <p:ph type="title" idx="4" hasCustomPrompt="1"/>
          </p:nvPr>
        </p:nvSpPr>
        <p:spPr>
          <a:xfrm>
            <a:off x="4784250" y="1809425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7850" name="Google Shape;325;p13"/>
          <p:cNvSpPr txBox="1"/>
          <p:nvPr>
            <p:ph type="subTitle" idx="5"/>
          </p:nvPr>
        </p:nvSpPr>
        <p:spPr>
          <a:xfrm>
            <a:off x="5851613" y="21938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7851" name="Google Shape;326;p13"/>
          <p:cNvSpPr txBox="1"/>
          <p:nvPr>
            <p:ph type="title" idx="6"/>
          </p:nvPr>
        </p:nvSpPr>
        <p:spPr>
          <a:xfrm>
            <a:off x="1978376" y="32247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852" name="Google Shape;327;p13"/>
          <p:cNvSpPr txBox="1"/>
          <p:nvPr>
            <p:ph type="title" idx="7" hasCustomPrompt="1"/>
          </p:nvPr>
        </p:nvSpPr>
        <p:spPr>
          <a:xfrm>
            <a:off x="911000" y="3529201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7853" name="Google Shape;328;p13"/>
          <p:cNvSpPr txBox="1"/>
          <p:nvPr>
            <p:ph type="subTitle" idx="8"/>
          </p:nvPr>
        </p:nvSpPr>
        <p:spPr>
          <a:xfrm>
            <a:off x="1978376" y="39134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7854" name="Google Shape;329;p13"/>
          <p:cNvSpPr txBox="1"/>
          <p:nvPr>
            <p:ph type="title" idx="9"/>
          </p:nvPr>
        </p:nvSpPr>
        <p:spPr>
          <a:xfrm>
            <a:off x="5851613" y="32247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855" name="Google Shape;330;p13"/>
          <p:cNvSpPr txBox="1"/>
          <p:nvPr>
            <p:ph type="title" idx="13" hasCustomPrompt="1"/>
          </p:nvPr>
        </p:nvSpPr>
        <p:spPr>
          <a:xfrm>
            <a:off x="4784250" y="3529150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7856" name="Google Shape;331;p13"/>
          <p:cNvSpPr txBox="1"/>
          <p:nvPr>
            <p:ph type="subTitle" idx="14"/>
          </p:nvPr>
        </p:nvSpPr>
        <p:spPr>
          <a:xfrm>
            <a:off x="5851613" y="39134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7857" name="Google Shape;332;p13"/>
          <p:cNvSpPr txBox="1"/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grpSp>
        <p:nvGrpSpPr>
          <p:cNvPr id="1855" name="Google Shape;333;p13"/>
          <p:cNvGrpSpPr/>
          <p:nvPr/>
        </p:nvGrpSpPr>
        <p:grpSpPr>
          <a:xfrm>
            <a:off x="8616579" y="205263"/>
            <a:ext cx="357522" cy="965513"/>
            <a:chOff x="8694779" y="205263"/>
            <a:chExt cx="357522" cy="965513"/>
          </a:xfrm>
        </p:grpSpPr>
        <p:grpSp>
          <p:nvGrpSpPr>
            <p:cNvPr id="1856" name="Google Shape;334;p13"/>
            <p:cNvGrpSpPr/>
            <p:nvPr/>
          </p:nvGrpSpPr>
          <p:grpSpPr>
            <a:xfrm rot="-5400000">
              <a:off x="8609371" y="430596"/>
              <a:ext cx="668263" cy="217597"/>
              <a:chOff x="-668239" y="4338844"/>
              <a:chExt cx="298478" cy="97194"/>
            </a:xfrm>
          </p:grpSpPr>
          <p:sp>
            <p:nvSpPr>
              <p:cNvPr id="1057858" name="Google Shape;335;p1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59" name="Google Shape;336;p1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0" name="Google Shape;337;p1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1" name="Google Shape;338;p1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2" name="Google Shape;339;p1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3" name="Google Shape;340;p1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4" name="Google Shape;341;p1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5" name="Google Shape;342;p1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6" name="Google Shape;343;p1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7" name="Google Shape;344;p1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57" name="Google Shape;345;p13"/>
            <p:cNvGrpSpPr/>
            <p:nvPr/>
          </p:nvGrpSpPr>
          <p:grpSpPr>
            <a:xfrm rot="-5400000">
              <a:off x="8469446" y="727846"/>
              <a:ext cx="668263" cy="217597"/>
              <a:chOff x="-668239" y="4338844"/>
              <a:chExt cx="298478" cy="97194"/>
            </a:xfrm>
          </p:grpSpPr>
          <p:sp>
            <p:nvSpPr>
              <p:cNvPr id="1057868" name="Google Shape;346;p1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69" name="Google Shape;347;p1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0" name="Google Shape;348;p1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1" name="Google Shape;349;p1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2" name="Google Shape;350;p1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3" name="Google Shape;351;p1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4" name="Google Shape;352;p1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5" name="Google Shape;353;p1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6" name="Google Shape;354;p1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77" name="Google Shape;355;p1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7878" name="Google Shape;356;p13"/>
          <p:cNvSpPr/>
          <p:nvPr/>
        </p:nvSpPr>
        <p:spPr>
          <a:xfrm>
            <a:off x="259300" y="309000"/>
            <a:ext cx="460800" cy="460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879" name="Google Shape;357;p13"/>
          <p:cNvSpPr/>
          <p:nvPr/>
        </p:nvSpPr>
        <p:spPr>
          <a:xfrm>
            <a:off x="8430900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58" name="Google Shape;358;p13"/>
          <p:cNvGrpSpPr/>
          <p:nvPr/>
        </p:nvGrpSpPr>
        <p:grpSpPr>
          <a:xfrm>
            <a:off x="259311" y="4150513"/>
            <a:ext cx="261114" cy="907153"/>
            <a:chOff x="337386" y="4188663"/>
            <a:chExt cx="261114" cy="907153"/>
          </a:xfrm>
        </p:grpSpPr>
        <p:sp>
          <p:nvSpPr>
            <p:cNvPr id="1057880" name="Google Shape;359;p13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81" name="Google Shape;360;p13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82" name="Google Shape;361;p13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83" name="Google Shape;362;p13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84" name="Google Shape;363;p13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85" name="Google Shape;364;p13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64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366;p14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048950" name="Google Shape;367;p14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51" name="Google Shape;368;p14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52" name="Google Shape;369;p14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53" name="Google Shape;370;p14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54" name="Google Shape;371;p14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55" name="Google Shape;372;p14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956" name="Google Shape;373;p14"/>
          <p:cNvSpPr/>
          <p:nvPr/>
        </p:nvSpPr>
        <p:spPr>
          <a:xfrm>
            <a:off x="493800" y="3589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57" name="Google Shape;374;p14"/>
          <p:cNvSpPr/>
          <p:nvPr/>
        </p:nvSpPr>
        <p:spPr>
          <a:xfrm>
            <a:off x="8624375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66" name="Google Shape;375;p14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1048958" name="Google Shape;376;p1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59" name="Google Shape;377;p1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0" name="Google Shape;378;p1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1" name="Google Shape;379;p1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2" name="Google Shape;380;p1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3" name="Google Shape;381;p1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4" name="Google Shape;382;p1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5" name="Google Shape;383;p1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6" name="Google Shape;384;p1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67" name="Google Shape;385;p1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968" name="Google Shape;386;p14"/>
          <p:cNvSpPr txBox="1"/>
          <p:nvPr>
            <p:ph type="title"/>
          </p:nvPr>
        </p:nvSpPr>
        <p:spPr>
          <a:xfrm>
            <a:off x="1749225" y="3043200"/>
            <a:ext cx="5645700" cy="535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969" name="Google Shape;387;p14"/>
          <p:cNvSpPr txBox="1"/>
          <p:nvPr>
            <p:ph type="subTitle" idx="1"/>
          </p:nvPr>
        </p:nvSpPr>
        <p:spPr>
          <a:xfrm>
            <a:off x="1749225" y="1564800"/>
            <a:ext cx="5645700" cy="1478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970" name="Google Shape;388;p14"/>
          <p:cNvSpPr/>
          <p:nvPr/>
        </p:nvSpPr>
        <p:spPr>
          <a:xfrm flipH="1">
            <a:off x="459146" y="173890"/>
            <a:ext cx="8219433" cy="4311924"/>
          </a:xfrm>
          <a:custGeom>
            <a:avLst/>
            <a:ahLst/>
            <a:rect l="l" t="t" r="r" b="b"/>
            <a:pathLst>
              <a:path w="256757" h="134695" fill="none" extrusionOk="0">
                <a:moveTo>
                  <a:pt x="1321" y="91248"/>
                </a:moveTo>
                <a:cubicBezTo>
                  <a:pt x="1" y="80970"/>
                  <a:pt x="340" y="64769"/>
                  <a:pt x="35651" y="37345"/>
                </a:cubicBezTo>
                <a:cubicBezTo>
                  <a:pt x="70979" y="9903"/>
                  <a:pt x="99741" y="750"/>
                  <a:pt x="130484" y="375"/>
                </a:cubicBezTo>
                <a:cubicBezTo>
                  <a:pt x="161227" y="0"/>
                  <a:pt x="200499" y="24373"/>
                  <a:pt x="225336" y="55241"/>
                </a:cubicBezTo>
                <a:cubicBezTo>
                  <a:pt x="250208" y="86109"/>
                  <a:pt x="256757" y="99063"/>
                  <a:pt x="242358" y="110874"/>
                </a:cubicBezTo>
                <a:cubicBezTo>
                  <a:pt x="227959" y="122686"/>
                  <a:pt x="185457" y="134123"/>
                  <a:pt x="101062" y="132589"/>
                </a:cubicBezTo>
                <a:cubicBezTo>
                  <a:pt x="45785" y="134694"/>
                  <a:pt x="5104" y="108912"/>
                  <a:pt x="1321" y="91248"/>
                </a:cubicBezTo>
                <a:close/>
              </a:path>
            </a:pathLst>
          </a:custGeom>
          <a:noFill/>
          <a:ln w="19050" cap="flat" cmpd="sng">
            <a:solidFill>
              <a:srgbClr val="E6C23E"/>
            </a:solidFill>
            <a:prstDash val="dash"/>
            <a:miter lim="17842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71" name="Google Shape;389;p14"/>
          <p:cNvSpPr/>
          <p:nvPr/>
        </p:nvSpPr>
        <p:spPr>
          <a:xfrm flipH="1">
            <a:off x="332345" y="404636"/>
            <a:ext cx="2652620" cy="2154569"/>
          </a:xfrm>
          <a:custGeom>
            <a:avLst/>
            <a:ahLst/>
            <a:rect l="l" t="t" r="r" b="b"/>
            <a:pathLst>
              <a:path w="82862" h="67304" extrusionOk="0">
                <a:moveTo>
                  <a:pt x="0" y="1"/>
                </a:moveTo>
                <a:cubicBezTo>
                  <a:pt x="21019" y="10938"/>
                  <a:pt x="41538" y="27835"/>
                  <a:pt x="56990" y="47016"/>
                </a:cubicBezTo>
                <a:cubicBezTo>
                  <a:pt x="63199" y="54724"/>
                  <a:pt x="68373" y="61415"/>
                  <a:pt x="72459" y="67303"/>
                </a:cubicBezTo>
                <a:cubicBezTo>
                  <a:pt x="82862" y="44964"/>
                  <a:pt x="77955" y="28317"/>
                  <a:pt x="65929" y="18450"/>
                </a:cubicBezTo>
                <a:cubicBezTo>
                  <a:pt x="55794" y="10135"/>
                  <a:pt x="36881" y="3337"/>
                  <a:pt x="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72" name="Google Shape;390;p14"/>
          <p:cNvSpPr/>
          <p:nvPr/>
        </p:nvSpPr>
        <p:spPr>
          <a:xfrm flipH="1">
            <a:off x="6349798" y="388662"/>
            <a:ext cx="2461857" cy="1816389"/>
          </a:xfrm>
          <a:custGeom>
            <a:avLst/>
            <a:ahLst/>
            <a:rect l="l" t="t" r="r" b="b"/>
            <a:pathLst>
              <a:path w="76903" h="56740" extrusionOk="0">
                <a:moveTo>
                  <a:pt x="76902" y="0"/>
                </a:moveTo>
                <a:lnTo>
                  <a:pt x="76902" y="0"/>
                </a:lnTo>
                <a:cubicBezTo>
                  <a:pt x="33170" y="1160"/>
                  <a:pt x="22839" y="8386"/>
                  <a:pt x="22839" y="8386"/>
                </a:cubicBezTo>
                <a:cubicBezTo>
                  <a:pt x="18289" y="10474"/>
                  <a:pt x="14703" y="13204"/>
                  <a:pt x="11902" y="16076"/>
                </a:cubicBezTo>
                <a:cubicBezTo>
                  <a:pt x="11795" y="16166"/>
                  <a:pt x="11670" y="16255"/>
                  <a:pt x="11563" y="16344"/>
                </a:cubicBezTo>
                <a:cubicBezTo>
                  <a:pt x="8779" y="19181"/>
                  <a:pt x="6602" y="22500"/>
                  <a:pt x="4925" y="26033"/>
                </a:cubicBezTo>
                <a:cubicBezTo>
                  <a:pt x="3194" y="29601"/>
                  <a:pt x="2606" y="32153"/>
                  <a:pt x="2606" y="32153"/>
                </a:cubicBezTo>
                <a:lnTo>
                  <a:pt x="2623" y="32153"/>
                </a:lnTo>
                <a:cubicBezTo>
                  <a:pt x="1" y="41038"/>
                  <a:pt x="179" y="50370"/>
                  <a:pt x="2284" y="56740"/>
                </a:cubicBezTo>
                <a:cubicBezTo>
                  <a:pt x="7941" y="48639"/>
                  <a:pt x="17040" y="39147"/>
                  <a:pt x="31475" y="27924"/>
                </a:cubicBezTo>
                <a:cubicBezTo>
                  <a:pt x="47658" y="15363"/>
                  <a:pt x="62557" y="6316"/>
                  <a:pt x="7690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73" name="Google Shape;391;p14"/>
          <p:cNvSpPr/>
          <p:nvPr/>
        </p:nvSpPr>
        <p:spPr>
          <a:xfrm rot="508905" flipH="1">
            <a:off x="729965" y="4261808"/>
            <a:ext cx="3632915" cy="498133"/>
          </a:xfrm>
          <a:custGeom>
            <a:avLst/>
            <a:ahLst/>
            <a:rect l="l" t="t" r="r" b="b"/>
            <a:pathLst>
              <a:path w="113480" h="15560" extrusionOk="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74" name="Google Shape;392;p14"/>
          <p:cNvSpPr/>
          <p:nvPr/>
        </p:nvSpPr>
        <p:spPr>
          <a:xfrm rot="-508992">
            <a:off x="4855125" y="4261783"/>
            <a:ext cx="3632806" cy="498118"/>
          </a:xfrm>
          <a:custGeom>
            <a:avLst/>
            <a:ahLst/>
            <a:rect l="l" t="t" r="r" b="b"/>
            <a:pathLst>
              <a:path w="113480" h="15560" extrusionOk="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294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24" name="Google Shape;394;p15"/>
          <p:cNvSpPr txBox="1"/>
          <p:nvPr>
            <p:ph type="title"/>
          </p:nvPr>
        </p:nvSpPr>
        <p:spPr>
          <a:xfrm>
            <a:off x="720000" y="1344425"/>
            <a:ext cx="2972700" cy="1150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625" name="Google Shape;395;p15"/>
          <p:cNvSpPr txBox="1"/>
          <p:nvPr>
            <p:ph type="subTitle" idx="1"/>
          </p:nvPr>
        </p:nvSpPr>
        <p:spPr>
          <a:xfrm>
            <a:off x="720000" y="2494975"/>
            <a:ext cx="2972700" cy="1304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grpSp>
        <p:nvGrpSpPr>
          <p:cNvPr id="295" name="Google Shape;396;p15"/>
          <p:cNvGrpSpPr/>
          <p:nvPr/>
        </p:nvGrpSpPr>
        <p:grpSpPr>
          <a:xfrm rot="10800000">
            <a:off x="378966" y="4495304"/>
            <a:ext cx="668263" cy="217597"/>
            <a:chOff x="-668239" y="4338844"/>
            <a:chExt cx="298478" cy="97194"/>
          </a:xfrm>
        </p:grpSpPr>
        <p:sp>
          <p:nvSpPr>
            <p:cNvPr id="1049626" name="Google Shape;397;p1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27" name="Google Shape;398;p1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28" name="Google Shape;399;p1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29" name="Google Shape;400;p1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30" name="Google Shape;401;p1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31" name="Google Shape;402;p1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32" name="Google Shape;403;p1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33" name="Google Shape;404;p1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34" name="Google Shape;405;p1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635" name="Google Shape;406;p1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96" name="Google Shape;407;p15"/>
          <p:cNvGrpSpPr/>
          <p:nvPr/>
        </p:nvGrpSpPr>
        <p:grpSpPr>
          <a:xfrm rot="10800000">
            <a:off x="8096766" y="361054"/>
            <a:ext cx="668263" cy="356672"/>
            <a:chOff x="6613421" y="4558496"/>
            <a:chExt cx="668263" cy="356672"/>
          </a:xfrm>
        </p:grpSpPr>
        <p:grpSp>
          <p:nvGrpSpPr>
            <p:cNvPr id="297" name="Google Shape;408;p15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636" name="Google Shape;409;p1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37" name="Google Shape;410;p1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38" name="Google Shape;411;p1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39" name="Google Shape;412;p1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0" name="Google Shape;413;p1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1" name="Google Shape;414;p1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2" name="Google Shape;415;p1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3" name="Google Shape;416;p1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4" name="Google Shape;417;p1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5" name="Google Shape;418;p1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98" name="Google Shape;419;p15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646" name="Google Shape;420;p1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7" name="Google Shape;421;p1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8" name="Google Shape;422;p1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49" name="Google Shape;423;p1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50" name="Google Shape;424;p1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51" name="Google Shape;425;p1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52" name="Google Shape;426;p1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53" name="Google Shape;427;p1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54" name="Google Shape;428;p1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655" name="Google Shape;429;p1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656" name="Google Shape;430;p15"/>
          <p:cNvSpPr/>
          <p:nvPr/>
        </p:nvSpPr>
        <p:spPr>
          <a:xfrm>
            <a:off x="5347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657" name="Google Shape;431;p15"/>
          <p:cNvSpPr/>
          <p:nvPr/>
        </p:nvSpPr>
        <p:spPr>
          <a:xfrm>
            <a:off x="843090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658" name="Google Shape;432;p15"/>
          <p:cNvSpPr/>
          <p:nvPr/>
        </p:nvSpPr>
        <p:spPr>
          <a:xfrm>
            <a:off x="242850" y="1093913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659" name="Google Shape;433;p15"/>
          <p:cNvSpPr/>
          <p:nvPr/>
        </p:nvSpPr>
        <p:spPr>
          <a:xfrm>
            <a:off x="4408800" y="4604100"/>
            <a:ext cx="326400" cy="3264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370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01" name="Google Shape;435;p16"/>
          <p:cNvSpPr txBox="1"/>
          <p:nvPr>
            <p:ph type="body" idx="1"/>
          </p:nvPr>
        </p:nvSpPr>
        <p:spPr>
          <a:xfrm>
            <a:off x="713100" y="1685400"/>
            <a:ext cx="7704000" cy="2918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</a:lvl9pPr>
          </a:lstStyle>
          <a:p/>
        </p:txBody>
      </p:sp>
      <p:sp>
        <p:nvSpPr>
          <p:cNvPr id="1050002" name="Google Shape;43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50003" name="Google Shape;437;p16"/>
          <p:cNvSpPr/>
          <p:nvPr/>
        </p:nvSpPr>
        <p:spPr>
          <a:xfrm>
            <a:off x="8470975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371" name="Google Shape;438;p16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50004" name="Google Shape;439;p16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05" name="Google Shape;440;p16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06" name="Google Shape;441;p16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07" name="Google Shape;442;p16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08" name="Google Shape;443;p16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09" name="Google Shape;444;p16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10" name="Google Shape;445;p16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11" name="Google Shape;446;p16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12" name="Google Shape;447;p16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0013" name="Google Shape;448;p16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0014" name="Google Shape;449;p16"/>
          <p:cNvSpPr/>
          <p:nvPr/>
        </p:nvSpPr>
        <p:spPr>
          <a:xfrm>
            <a:off x="8424000" y="148325"/>
            <a:ext cx="296700" cy="29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0015" name="Google Shape;450;p16"/>
          <p:cNvSpPr/>
          <p:nvPr/>
        </p:nvSpPr>
        <p:spPr>
          <a:xfrm>
            <a:off x="165750" y="37384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spTree>
      <p:nvGrpSpPr>
        <p:cNvPr id="308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4" name="Google Shape;45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705" name="Google Shape;453;p17"/>
          <p:cNvSpPr txBox="1"/>
          <p:nvPr>
            <p:ph type="title" idx="2"/>
          </p:nvPr>
        </p:nvSpPr>
        <p:spPr>
          <a:xfrm>
            <a:off x="1925325" y="3491775"/>
            <a:ext cx="22776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706" name="Google Shape;454;p17"/>
          <p:cNvSpPr txBox="1"/>
          <p:nvPr>
            <p:ph type="subTitle" idx="1"/>
          </p:nvPr>
        </p:nvSpPr>
        <p:spPr>
          <a:xfrm>
            <a:off x="1925325" y="3826575"/>
            <a:ext cx="22776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9707" name="Google Shape;455;p17"/>
          <p:cNvSpPr txBox="1"/>
          <p:nvPr>
            <p:ph type="title" idx="3"/>
          </p:nvPr>
        </p:nvSpPr>
        <p:spPr>
          <a:xfrm>
            <a:off x="4941011" y="3491475"/>
            <a:ext cx="22776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708" name="Google Shape;456;p17"/>
          <p:cNvSpPr txBox="1"/>
          <p:nvPr>
            <p:ph type="subTitle" idx="4"/>
          </p:nvPr>
        </p:nvSpPr>
        <p:spPr>
          <a:xfrm>
            <a:off x="4941068" y="3826575"/>
            <a:ext cx="22776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grpSp>
        <p:nvGrpSpPr>
          <p:cNvPr id="309" name="Google Shape;457;p17"/>
          <p:cNvGrpSpPr/>
          <p:nvPr/>
        </p:nvGrpSpPr>
        <p:grpSpPr>
          <a:xfrm rot="10800000" flipH="1">
            <a:off x="237550" y="539394"/>
            <a:ext cx="261114" cy="907153"/>
            <a:chOff x="337386" y="4188663"/>
            <a:chExt cx="261114" cy="907153"/>
          </a:xfrm>
        </p:grpSpPr>
        <p:sp>
          <p:nvSpPr>
            <p:cNvPr id="1049709" name="Google Shape;458;p17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10" name="Google Shape;459;p17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11" name="Google Shape;460;p17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12" name="Google Shape;461;p17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13" name="Google Shape;462;p17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14" name="Google Shape;463;p17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310" name="Google Shape;464;p17"/>
          <p:cNvGrpSpPr/>
          <p:nvPr/>
        </p:nvGrpSpPr>
        <p:grpSpPr>
          <a:xfrm rot="5400000">
            <a:off x="8461209" y="4425759"/>
            <a:ext cx="668263" cy="356672"/>
            <a:chOff x="6613421" y="4558496"/>
            <a:chExt cx="668263" cy="356672"/>
          </a:xfrm>
        </p:grpSpPr>
        <p:grpSp>
          <p:nvGrpSpPr>
            <p:cNvPr id="311" name="Google Shape;465;p1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715" name="Google Shape;466;p1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16" name="Google Shape;467;p1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17" name="Google Shape;468;p1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18" name="Google Shape;469;p1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19" name="Google Shape;470;p1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0" name="Google Shape;471;p1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1" name="Google Shape;472;p1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2" name="Google Shape;473;p1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3" name="Google Shape;474;p1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4" name="Google Shape;475;p1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312" name="Google Shape;476;p1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725" name="Google Shape;477;p1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6" name="Google Shape;478;p1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7" name="Google Shape;479;p1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8" name="Google Shape;480;p1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29" name="Google Shape;481;p1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30" name="Google Shape;482;p1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31" name="Google Shape;483;p1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32" name="Google Shape;484;p1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33" name="Google Shape;485;p1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34" name="Google Shape;486;p1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735" name="Google Shape;487;p17"/>
          <p:cNvSpPr/>
          <p:nvPr/>
        </p:nvSpPr>
        <p:spPr>
          <a:xfrm>
            <a:off x="8616988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736" name="Google Shape;488;p17"/>
          <p:cNvSpPr/>
          <p:nvPr/>
        </p:nvSpPr>
        <p:spPr>
          <a:xfrm>
            <a:off x="8424000" y="1093913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737" name="Google Shape;489;p17"/>
          <p:cNvSpPr/>
          <p:nvPr/>
        </p:nvSpPr>
        <p:spPr>
          <a:xfrm>
            <a:off x="24285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738" name="Google Shape;490;p17"/>
          <p:cNvSpPr/>
          <p:nvPr/>
        </p:nvSpPr>
        <p:spPr>
          <a:xfrm>
            <a:off x="945163" y="460410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223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3" name="Google Shape;49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254" name="Google Shape;493;p18"/>
          <p:cNvSpPr txBox="1"/>
          <p:nvPr>
            <p:ph type="title" idx="2"/>
          </p:nvPr>
        </p:nvSpPr>
        <p:spPr>
          <a:xfrm>
            <a:off x="720000" y="2736713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255" name="Google Shape;494;p18"/>
          <p:cNvSpPr txBox="1"/>
          <p:nvPr>
            <p:ph type="subTitle" idx="1"/>
          </p:nvPr>
        </p:nvSpPr>
        <p:spPr>
          <a:xfrm>
            <a:off x="720000" y="3147838"/>
            <a:ext cx="2155800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9256" name="Google Shape;495;p18"/>
          <p:cNvSpPr txBox="1"/>
          <p:nvPr>
            <p:ph type="title" idx="3"/>
          </p:nvPr>
        </p:nvSpPr>
        <p:spPr>
          <a:xfrm>
            <a:off x="3494100" y="2736838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257" name="Google Shape;496;p18"/>
          <p:cNvSpPr txBox="1"/>
          <p:nvPr>
            <p:ph type="subTitle" idx="4"/>
          </p:nvPr>
        </p:nvSpPr>
        <p:spPr>
          <a:xfrm>
            <a:off x="3494101" y="3147838"/>
            <a:ext cx="2155800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9258" name="Google Shape;497;p18"/>
          <p:cNvSpPr txBox="1"/>
          <p:nvPr>
            <p:ph type="title" idx="5"/>
          </p:nvPr>
        </p:nvSpPr>
        <p:spPr>
          <a:xfrm>
            <a:off x="6275098" y="2736838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259" name="Google Shape;498;p18"/>
          <p:cNvSpPr txBox="1"/>
          <p:nvPr>
            <p:ph type="subTitle" idx="6"/>
          </p:nvPr>
        </p:nvSpPr>
        <p:spPr>
          <a:xfrm>
            <a:off x="6275100" y="3147838"/>
            <a:ext cx="2155800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grpSp>
        <p:nvGrpSpPr>
          <p:cNvPr id="224" name="Google Shape;499;p18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1049260" name="Google Shape;500;p18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1" name="Google Shape;501;p18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2" name="Google Shape;502;p18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3" name="Google Shape;503;p18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4" name="Google Shape;504;p18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5" name="Google Shape;505;p18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25" name="Google Shape;506;p18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49266" name="Google Shape;507;p18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7" name="Google Shape;508;p18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8" name="Google Shape;509;p18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69" name="Google Shape;510;p18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70" name="Google Shape;511;p18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71" name="Google Shape;512;p18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72" name="Google Shape;513;p18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73" name="Google Shape;514;p18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74" name="Google Shape;515;p18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75" name="Google Shape;516;p18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276" name="Google Shape;517;p18"/>
          <p:cNvSpPr/>
          <p:nvPr/>
        </p:nvSpPr>
        <p:spPr>
          <a:xfrm>
            <a:off x="165750" y="4230575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277" name="Google Shape;518;p18"/>
          <p:cNvSpPr/>
          <p:nvPr/>
        </p:nvSpPr>
        <p:spPr>
          <a:xfrm>
            <a:off x="778498" y="4765825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278" name="Google Shape;519;p18"/>
          <p:cNvSpPr/>
          <p:nvPr/>
        </p:nvSpPr>
        <p:spPr>
          <a:xfrm>
            <a:off x="86320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279" name="Google Shape;520;p18"/>
          <p:cNvSpPr/>
          <p:nvPr/>
        </p:nvSpPr>
        <p:spPr>
          <a:xfrm>
            <a:off x="8430898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26" name="Google Shape;521;p18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49280" name="Google Shape;522;p18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1" name="Google Shape;523;p18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2" name="Google Shape;524;p18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3" name="Google Shape;525;p18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4" name="Google Shape;526;p18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5" name="Google Shape;527;p18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6" name="Google Shape;528;p18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7" name="Google Shape;529;p18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8" name="Google Shape;530;p18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89" name="Google Shape;531;p18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95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533;p19"/>
          <p:cNvGrpSpPr/>
          <p:nvPr/>
        </p:nvGrpSpPr>
        <p:grpSpPr>
          <a:xfrm rot="5400000" flipH="1">
            <a:off x="8452266" y="430596"/>
            <a:ext cx="668263" cy="217597"/>
            <a:chOff x="-668239" y="4338844"/>
            <a:chExt cx="298478" cy="97194"/>
          </a:xfrm>
        </p:grpSpPr>
        <p:sp>
          <p:nvSpPr>
            <p:cNvPr id="1048643" name="Google Shape;534;p19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4" name="Google Shape;535;p19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5" name="Google Shape;536;p19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6" name="Google Shape;537;p19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7" name="Google Shape;538;p19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8" name="Google Shape;539;p19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9" name="Google Shape;540;p19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0" name="Google Shape;541;p19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1" name="Google Shape;542;p19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2" name="Google Shape;543;p19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653" name="Google Shape;544;p19"/>
          <p:cNvSpPr/>
          <p:nvPr/>
        </p:nvSpPr>
        <p:spPr>
          <a:xfrm flipH="1">
            <a:off x="8584050" y="4230575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54" name="Google Shape;545;p19"/>
          <p:cNvSpPr/>
          <p:nvPr/>
        </p:nvSpPr>
        <p:spPr>
          <a:xfrm flipH="1">
            <a:off x="8164202" y="4765825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55" name="Google Shape;546;p19"/>
          <p:cNvSpPr/>
          <p:nvPr/>
        </p:nvSpPr>
        <p:spPr>
          <a:xfrm flipH="1">
            <a:off x="1657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56" name="Google Shape;547;p19"/>
          <p:cNvSpPr/>
          <p:nvPr/>
        </p:nvSpPr>
        <p:spPr>
          <a:xfrm flipH="1">
            <a:off x="511802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97" name="Google Shape;548;p19"/>
          <p:cNvGrpSpPr/>
          <p:nvPr/>
        </p:nvGrpSpPr>
        <p:grpSpPr>
          <a:xfrm rot="5400000" flipH="1">
            <a:off x="25016" y="4495296"/>
            <a:ext cx="668263" cy="217597"/>
            <a:chOff x="-668239" y="4338844"/>
            <a:chExt cx="298478" cy="97194"/>
          </a:xfrm>
        </p:grpSpPr>
        <p:sp>
          <p:nvSpPr>
            <p:cNvPr id="1048657" name="Google Shape;549;p19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8" name="Google Shape;550;p19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9" name="Google Shape;551;p19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0" name="Google Shape;552;p19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1" name="Google Shape;553;p19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2" name="Google Shape;554;p19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3" name="Google Shape;555;p19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4" name="Google Shape;556;p19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5" name="Google Shape;557;p19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6" name="Google Shape;558;p19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667" name="Google Shape;5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8668" name="Google Shape;560;p19"/>
          <p:cNvSpPr txBox="1"/>
          <p:nvPr>
            <p:ph type="title" idx="2"/>
          </p:nvPr>
        </p:nvSpPr>
        <p:spPr>
          <a:xfrm>
            <a:off x="1805206" y="2026075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69" name="Google Shape;561;p19"/>
          <p:cNvSpPr txBox="1"/>
          <p:nvPr>
            <p:ph type="subTitle" idx="1"/>
          </p:nvPr>
        </p:nvSpPr>
        <p:spPr>
          <a:xfrm>
            <a:off x="1805206" y="23351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670" name="Google Shape;562;p19"/>
          <p:cNvSpPr txBox="1"/>
          <p:nvPr>
            <p:ph type="title" idx="3"/>
          </p:nvPr>
        </p:nvSpPr>
        <p:spPr>
          <a:xfrm>
            <a:off x="4977791" y="2026075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71" name="Google Shape;563;p19"/>
          <p:cNvSpPr txBox="1"/>
          <p:nvPr>
            <p:ph type="subTitle" idx="4"/>
          </p:nvPr>
        </p:nvSpPr>
        <p:spPr>
          <a:xfrm>
            <a:off x="4977789" y="23351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672" name="Google Shape;564;p19"/>
          <p:cNvSpPr txBox="1"/>
          <p:nvPr>
            <p:ph type="title" idx="5"/>
          </p:nvPr>
        </p:nvSpPr>
        <p:spPr>
          <a:xfrm>
            <a:off x="1805206" y="3737700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73" name="Google Shape;565;p19"/>
          <p:cNvSpPr txBox="1"/>
          <p:nvPr>
            <p:ph type="subTitle" idx="6"/>
          </p:nvPr>
        </p:nvSpPr>
        <p:spPr>
          <a:xfrm>
            <a:off x="1805206" y="40467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674" name="Google Shape;566;p19"/>
          <p:cNvSpPr txBox="1"/>
          <p:nvPr>
            <p:ph type="title" idx="7"/>
          </p:nvPr>
        </p:nvSpPr>
        <p:spPr>
          <a:xfrm>
            <a:off x="4977794" y="3737700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75" name="Google Shape;567;p19"/>
          <p:cNvSpPr txBox="1"/>
          <p:nvPr>
            <p:ph type="subTitle" idx="8"/>
          </p:nvPr>
        </p:nvSpPr>
        <p:spPr>
          <a:xfrm>
            <a:off x="4977790" y="40467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46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Google Shape;56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8847" name="Google Shape;570;p20"/>
          <p:cNvSpPr txBox="1"/>
          <p:nvPr>
            <p:ph type="title" idx="2"/>
          </p:nvPr>
        </p:nvSpPr>
        <p:spPr>
          <a:xfrm>
            <a:off x="110117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848" name="Google Shape;571;p20"/>
          <p:cNvSpPr txBox="1"/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849" name="Google Shape;572;p20"/>
          <p:cNvSpPr txBox="1"/>
          <p:nvPr>
            <p:ph type="title" idx="3"/>
          </p:nvPr>
        </p:nvSpPr>
        <p:spPr>
          <a:xfrm>
            <a:off x="3578950" y="18754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850" name="Google Shape;573;p20"/>
          <p:cNvSpPr txBox="1"/>
          <p:nvPr>
            <p:ph type="subTitle" idx="4"/>
          </p:nvPr>
        </p:nvSpPr>
        <p:spPr>
          <a:xfrm>
            <a:off x="3579000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851" name="Google Shape;574;p20"/>
          <p:cNvSpPr txBox="1"/>
          <p:nvPr>
            <p:ph type="title" idx="5"/>
          </p:nvPr>
        </p:nvSpPr>
        <p:spPr>
          <a:xfrm>
            <a:off x="110117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852" name="Google Shape;575;p20"/>
          <p:cNvSpPr txBox="1"/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853" name="Google Shape;576;p20"/>
          <p:cNvSpPr txBox="1"/>
          <p:nvPr>
            <p:ph type="title" idx="7"/>
          </p:nvPr>
        </p:nvSpPr>
        <p:spPr>
          <a:xfrm>
            <a:off x="3578947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854" name="Google Shape;577;p20"/>
          <p:cNvSpPr txBox="1"/>
          <p:nvPr>
            <p:ph type="subTitle" idx="8"/>
          </p:nvPr>
        </p:nvSpPr>
        <p:spPr>
          <a:xfrm>
            <a:off x="3578947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855" name="Google Shape;578;p20"/>
          <p:cNvSpPr txBox="1"/>
          <p:nvPr>
            <p:ph type="title" idx="9"/>
          </p:nvPr>
        </p:nvSpPr>
        <p:spPr>
          <a:xfrm>
            <a:off x="605672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856" name="Google Shape;579;p20"/>
          <p:cNvSpPr txBox="1"/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8857" name="Google Shape;580;p20"/>
          <p:cNvSpPr txBox="1"/>
          <p:nvPr>
            <p:ph type="title" idx="14"/>
          </p:nvPr>
        </p:nvSpPr>
        <p:spPr>
          <a:xfrm>
            <a:off x="605672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858" name="Google Shape;581;p20"/>
          <p:cNvSpPr txBox="1"/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grpSp>
        <p:nvGrpSpPr>
          <p:cNvPr id="147" name="Google Shape;582;p20"/>
          <p:cNvGrpSpPr/>
          <p:nvPr/>
        </p:nvGrpSpPr>
        <p:grpSpPr>
          <a:xfrm>
            <a:off x="8664798" y="4150525"/>
            <a:ext cx="261114" cy="907153"/>
            <a:chOff x="337386" y="4188663"/>
            <a:chExt cx="261114" cy="907153"/>
          </a:xfrm>
        </p:grpSpPr>
        <p:sp>
          <p:nvSpPr>
            <p:cNvPr id="1048859" name="Google Shape;583;p20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0" name="Google Shape;584;p20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1" name="Google Shape;585;p20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2" name="Google Shape;586;p20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3" name="Google Shape;587;p20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4" name="Google Shape;588;p20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48" name="Google Shape;589;p20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48865" name="Google Shape;590;p20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6" name="Google Shape;591;p20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7" name="Google Shape;592;p20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8" name="Google Shape;593;p20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69" name="Google Shape;594;p20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70" name="Google Shape;595;p20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71" name="Google Shape;596;p20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72" name="Google Shape;597;p20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73" name="Google Shape;598;p20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74" name="Google Shape;599;p20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875" name="Google Shape;600;p20"/>
          <p:cNvSpPr/>
          <p:nvPr/>
        </p:nvSpPr>
        <p:spPr>
          <a:xfrm>
            <a:off x="165750" y="4230575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76" name="Google Shape;601;p20"/>
          <p:cNvSpPr/>
          <p:nvPr/>
        </p:nvSpPr>
        <p:spPr>
          <a:xfrm>
            <a:off x="778498" y="4765825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77" name="Google Shape;602;p20"/>
          <p:cNvSpPr/>
          <p:nvPr/>
        </p:nvSpPr>
        <p:spPr>
          <a:xfrm>
            <a:off x="8593000" y="6770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78" name="Google Shape;603;p20"/>
          <p:cNvSpPr/>
          <p:nvPr/>
        </p:nvSpPr>
        <p:spPr>
          <a:xfrm>
            <a:off x="8592998" y="16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90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Google Shape;50;p3"/>
          <p:cNvSpPr txBox="1"/>
          <p:nvPr>
            <p:ph type="title"/>
          </p:nvPr>
        </p:nvSpPr>
        <p:spPr>
          <a:xfrm>
            <a:off x="4485300" y="2239875"/>
            <a:ext cx="3945600" cy="1392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9069" name="Google Shape;51;p3"/>
          <p:cNvSpPr txBox="1"/>
          <p:nvPr>
            <p:ph type="title" idx="2" hasCustomPrompt="1"/>
          </p:nvPr>
        </p:nvSpPr>
        <p:spPr>
          <a:xfrm>
            <a:off x="5947950" y="1008150"/>
            <a:ext cx="10203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9070" name="Google Shape;52;p3"/>
          <p:cNvSpPr txBox="1"/>
          <p:nvPr>
            <p:ph type="subTitle" idx="1"/>
          </p:nvPr>
        </p:nvSpPr>
        <p:spPr>
          <a:xfrm>
            <a:off x="4485300" y="3709225"/>
            <a:ext cx="3945600" cy="515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grpSp>
        <p:nvGrpSpPr>
          <p:cNvPr id="191" name="Google Shape;53;p3"/>
          <p:cNvGrpSpPr/>
          <p:nvPr/>
        </p:nvGrpSpPr>
        <p:grpSpPr>
          <a:xfrm rot="5400000">
            <a:off x="8300336" y="85825"/>
            <a:ext cx="261114" cy="907153"/>
            <a:chOff x="337386" y="4188663"/>
            <a:chExt cx="261114" cy="907153"/>
          </a:xfrm>
        </p:grpSpPr>
        <p:sp>
          <p:nvSpPr>
            <p:cNvPr id="1049071" name="Google Shape;54;p3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72" name="Google Shape;55;p3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73" name="Google Shape;56;p3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74" name="Google Shape;57;p3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75" name="Google Shape;58;p3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76" name="Google Shape;59;p3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077" name="Google Shape;60;p3"/>
          <p:cNvSpPr/>
          <p:nvPr/>
        </p:nvSpPr>
        <p:spPr>
          <a:xfrm>
            <a:off x="4391550" y="4088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078" name="Google Shape;61;p3"/>
          <p:cNvSpPr/>
          <p:nvPr/>
        </p:nvSpPr>
        <p:spPr>
          <a:xfrm>
            <a:off x="8624375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2" name="Google Shape;62;p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193" name="Google Shape;63;p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079" name="Google Shape;64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0" name="Google Shape;65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1" name="Google Shape;66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2" name="Google Shape;67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3" name="Google Shape;68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4" name="Google Shape;69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5" name="Google Shape;70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6" name="Google Shape;71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7" name="Google Shape;72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88" name="Google Shape;73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4" name="Google Shape;74;p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089" name="Google Shape;75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0" name="Google Shape;76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1" name="Google Shape;77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2" name="Google Shape;78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3" name="Google Shape;79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4" name="Google Shape;80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5" name="Google Shape;81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6" name="Google Shape;82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7" name="Google Shape;83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098" name="Google Shape;84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099" name="Google Shape;85;p3"/>
          <p:cNvSpPr/>
          <p:nvPr/>
        </p:nvSpPr>
        <p:spPr>
          <a:xfrm>
            <a:off x="3871548" y="473415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282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8" name="Google Shape;605;p21"/>
          <p:cNvSpPr txBox="1"/>
          <p:nvPr>
            <p:ph type="title" hasCustomPrompt="1"/>
          </p:nvPr>
        </p:nvSpPr>
        <p:spPr>
          <a:xfrm>
            <a:off x="4572141" y="1977000"/>
            <a:ext cx="3858600" cy="768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9549" name="Google Shape;606;p21"/>
          <p:cNvSpPr txBox="1"/>
          <p:nvPr>
            <p:ph type="subTitle" idx="1"/>
          </p:nvPr>
        </p:nvSpPr>
        <p:spPr>
          <a:xfrm>
            <a:off x="4572141" y="2745900"/>
            <a:ext cx="3858600" cy="420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49550" name="Google Shape;607;p21"/>
          <p:cNvSpPr txBox="1"/>
          <p:nvPr>
            <p:ph type="title" idx="2" hasCustomPrompt="1"/>
          </p:nvPr>
        </p:nvSpPr>
        <p:spPr>
          <a:xfrm>
            <a:off x="4572000" y="3406491"/>
            <a:ext cx="3858600" cy="768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9551" name="Google Shape;608;p21"/>
          <p:cNvSpPr txBox="1"/>
          <p:nvPr>
            <p:ph type="subTitle" idx="3"/>
          </p:nvPr>
        </p:nvSpPr>
        <p:spPr>
          <a:xfrm>
            <a:off x="4572000" y="4175375"/>
            <a:ext cx="3858600" cy="420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49552" name="Google Shape;609;p21"/>
          <p:cNvSpPr txBox="1"/>
          <p:nvPr>
            <p:ph type="title" idx="4" hasCustomPrompt="1"/>
          </p:nvPr>
        </p:nvSpPr>
        <p:spPr>
          <a:xfrm>
            <a:off x="4572000" y="539400"/>
            <a:ext cx="3858600" cy="768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9553" name="Google Shape;610;p21"/>
          <p:cNvSpPr txBox="1"/>
          <p:nvPr>
            <p:ph type="subTitle" idx="5"/>
          </p:nvPr>
        </p:nvSpPr>
        <p:spPr>
          <a:xfrm>
            <a:off x="4572000" y="1308275"/>
            <a:ext cx="3858600" cy="420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83" name="Google Shape;611;p21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1049554" name="Google Shape;612;p21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55" name="Google Shape;613;p21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56" name="Google Shape;614;p21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57" name="Google Shape;615;p21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58" name="Google Shape;616;p21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59" name="Google Shape;617;p21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60" name="Google Shape;618;p21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61" name="Google Shape;619;p21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62" name="Google Shape;620;p21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563" name="Google Shape;621;p21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84" name="Google Shape;622;p21"/>
          <p:cNvGrpSpPr/>
          <p:nvPr/>
        </p:nvGrpSpPr>
        <p:grpSpPr>
          <a:xfrm rot="5400000">
            <a:off x="33971" y="4425759"/>
            <a:ext cx="668263" cy="356672"/>
            <a:chOff x="6613421" y="4558496"/>
            <a:chExt cx="668263" cy="356672"/>
          </a:xfrm>
        </p:grpSpPr>
        <p:grpSp>
          <p:nvGrpSpPr>
            <p:cNvPr id="285" name="Google Shape;623;p21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564" name="Google Shape;624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65" name="Google Shape;625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66" name="Google Shape;626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67" name="Google Shape;627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68" name="Google Shape;628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69" name="Google Shape;629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0" name="Google Shape;630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1" name="Google Shape;631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2" name="Google Shape;632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3" name="Google Shape;633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86" name="Google Shape;634;p21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574" name="Google Shape;635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5" name="Google Shape;636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6" name="Google Shape;637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7" name="Google Shape;638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8" name="Google Shape;639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79" name="Google Shape;640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80" name="Google Shape;641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81" name="Google Shape;642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82" name="Google Shape;643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583" name="Google Shape;644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584" name="Google Shape;645;p21"/>
          <p:cNvSpPr/>
          <p:nvPr/>
        </p:nvSpPr>
        <p:spPr>
          <a:xfrm>
            <a:off x="867010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585" name="Google Shape;646;p21"/>
          <p:cNvSpPr/>
          <p:nvPr/>
        </p:nvSpPr>
        <p:spPr>
          <a:xfrm>
            <a:off x="5347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242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7" name="Google Shape;648;p22"/>
          <p:cNvSpPr/>
          <p:nvPr/>
        </p:nvSpPr>
        <p:spPr>
          <a:xfrm>
            <a:off x="508198" y="44982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43" name="Google Shape;649;p22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244" name="Google Shape;650;p2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368" name="Google Shape;651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69" name="Google Shape;652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0" name="Google Shape;653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1" name="Google Shape;654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2" name="Google Shape;655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3" name="Google Shape;656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4" name="Google Shape;657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5" name="Google Shape;658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6" name="Google Shape;659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7" name="Google Shape;660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45" name="Google Shape;661;p2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378" name="Google Shape;662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79" name="Google Shape;663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0" name="Google Shape;664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1" name="Google Shape;665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2" name="Google Shape;666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3" name="Google Shape;667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4" name="Google Shape;668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5" name="Google Shape;669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6" name="Google Shape;670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387" name="Google Shape;671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388" name="Google Shape;672;p22"/>
          <p:cNvSpPr/>
          <p:nvPr/>
        </p:nvSpPr>
        <p:spPr>
          <a:xfrm>
            <a:off x="842400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389" name="Google Shape;673;p22"/>
          <p:cNvSpPr/>
          <p:nvPr/>
        </p:nvSpPr>
        <p:spPr>
          <a:xfrm>
            <a:off x="8780698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46" name="Google Shape;674;p22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49390" name="Google Shape;675;p22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1" name="Google Shape;676;p22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2" name="Google Shape;677;p22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3" name="Google Shape;678;p22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4" name="Google Shape;679;p22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5" name="Google Shape;680;p22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6" name="Google Shape;681;p22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7" name="Google Shape;682;p22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8" name="Google Shape;683;p22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99" name="Google Shape;684;p22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400" name="Google Shape;68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40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Google Shape;68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grpSp>
        <p:nvGrpSpPr>
          <p:cNvPr id="141" name="Google Shape;688;p23"/>
          <p:cNvGrpSpPr/>
          <p:nvPr/>
        </p:nvGrpSpPr>
        <p:grpSpPr>
          <a:xfrm flipH="1">
            <a:off x="237538" y="85825"/>
            <a:ext cx="261114" cy="907153"/>
            <a:chOff x="337386" y="4188663"/>
            <a:chExt cx="261114" cy="907153"/>
          </a:xfrm>
        </p:grpSpPr>
        <p:sp>
          <p:nvSpPr>
            <p:cNvPr id="1048780" name="Google Shape;689;p23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1" name="Google Shape;690;p23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2" name="Google Shape;691;p23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3" name="Google Shape;692;p23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4" name="Google Shape;693;p23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5" name="Google Shape;694;p23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42" name="Google Shape;695;p23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48786" name="Google Shape;696;p23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7" name="Google Shape;697;p23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8" name="Google Shape;698;p23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9" name="Google Shape;699;p23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90" name="Google Shape;700;p23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91" name="Google Shape;701;p23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92" name="Google Shape;702;p23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93" name="Google Shape;703;p23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94" name="Google Shape;704;p23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95" name="Google Shape;705;p23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96" name="Google Shape;706;p23"/>
          <p:cNvSpPr/>
          <p:nvPr/>
        </p:nvSpPr>
        <p:spPr>
          <a:xfrm>
            <a:off x="209550" y="4318175"/>
            <a:ext cx="317100" cy="3171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97" name="Google Shape;707;p23"/>
          <p:cNvSpPr/>
          <p:nvPr/>
        </p:nvSpPr>
        <p:spPr>
          <a:xfrm>
            <a:off x="607198" y="4826625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98" name="Google Shape;708;p23"/>
          <p:cNvSpPr/>
          <p:nvPr/>
        </p:nvSpPr>
        <p:spPr>
          <a:xfrm>
            <a:off x="8593000" y="3370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99" name="Google Shape;709;p23"/>
          <p:cNvSpPr/>
          <p:nvPr/>
        </p:nvSpPr>
        <p:spPr>
          <a:xfrm>
            <a:off x="8430898" y="10906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318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2" name="Google Shape;711;p24"/>
          <p:cNvSpPr txBox="1"/>
          <p:nvPr>
            <p:ph type="title"/>
          </p:nvPr>
        </p:nvSpPr>
        <p:spPr>
          <a:xfrm>
            <a:off x="720000" y="539400"/>
            <a:ext cx="3728400" cy="873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763" name="Google Shape;712;p24"/>
          <p:cNvSpPr txBox="1"/>
          <p:nvPr>
            <p:ph type="subTitle" idx="1"/>
          </p:nvPr>
        </p:nvSpPr>
        <p:spPr>
          <a:xfrm>
            <a:off x="720000" y="2137275"/>
            <a:ext cx="3434700" cy="1331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grpSp>
        <p:nvGrpSpPr>
          <p:cNvPr id="319" name="Google Shape;713;p24"/>
          <p:cNvGrpSpPr/>
          <p:nvPr/>
        </p:nvGrpSpPr>
        <p:grpSpPr>
          <a:xfrm rot="10800000">
            <a:off x="4237866" y="4495304"/>
            <a:ext cx="668263" cy="217597"/>
            <a:chOff x="-668239" y="4338844"/>
            <a:chExt cx="298478" cy="97194"/>
          </a:xfrm>
        </p:grpSpPr>
        <p:sp>
          <p:nvSpPr>
            <p:cNvPr id="1049764" name="Google Shape;714;p2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65" name="Google Shape;715;p2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66" name="Google Shape;716;p2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67" name="Google Shape;717;p2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68" name="Google Shape;718;p2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69" name="Google Shape;719;p2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70" name="Google Shape;720;p2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71" name="Google Shape;721;p2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72" name="Google Shape;722;p2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773" name="Google Shape;723;p2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320" name="Google Shape;724;p24"/>
          <p:cNvGrpSpPr/>
          <p:nvPr/>
        </p:nvGrpSpPr>
        <p:grpSpPr>
          <a:xfrm rot="10800000">
            <a:off x="8096766" y="361054"/>
            <a:ext cx="668263" cy="356672"/>
            <a:chOff x="6613421" y="4558496"/>
            <a:chExt cx="668263" cy="356672"/>
          </a:xfrm>
        </p:grpSpPr>
        <p:grpSp>
          <p:nvGrpSpPr>
            <p:cNvPr id="321" name="Google Shape;725;p24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774" name="Google Shape;726;p2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75" name="Google Shape;727;p2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76" name="Google Shape;728;p2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77" name="Google Shape;729;p2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78" name="Google Shape;730;p2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79" name="Google Shape;731;p2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0" name="Google Shape;732;p2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1" name="Google Shape;733;p2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2" name="Google Shape;734;p2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3" name="Google Shape;735;p2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322" name="Google Shape;736;p24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784" name="Google Shape;737;p2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5" name="Google Shape;738;p2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6" name="Google Shape;739;p2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7" name="Google Shape;740;p2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8" name="Google Shape;741;p2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89" name="Google Shape;742;p2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90" name="Google Shape;743;p2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91" name="Google Shape;744;p2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92" name="Google Shape;745;p2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793" name="Google Shape;746;p2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794" name="Google Shape;747;p24"/>
          <p:cNvSpPr/>
          <p:nvPr/>
        </p:nvSpPr>
        <p:spPr>
          <a:xfrm>
            <a:off x="8430900" y="44257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795" name="Google Shape;748;p24"/>
          <p:cNvSpPr/>
          <p:nvPr/>
        </p:nvSpPr>
        <p:spPr>
          <a:xfrm>
            <a:off x="242850" y="4141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796" name="Google Shape;749;p24"/>
          <p:cNvSpPr/>
          <p:nvPr/>
        </p:nvSpPr>
        <p:spPr>
          <a:xfrm>
            <a:off x="117600" y="4712900"/>
            <a:ext cx="250500" cy="2505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797" name="Google Shape;750;p24"/>
          <p:cNvSpPr txBox="1"/>
          <p:nvPr/>
        </p:nvSpPr>
        <p:spPr>
          <a:xfrm>
            <a:off x="720000" y="3565200"/>
            <a:ext cx="3658800" cy="615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b="1" sz="1200" lang="en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1"/>
              </a:rPr>
              <a:t>Slidesgo</a:t>
            </a:r>
            <a:r>
              <a:rPr sz="1200"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b="1" sz="1200" lang="en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2"/>
              </a:rPr>
              <a:t>Flaticon</a:t>
            </a:r>
            <a:r>
              <a:rPr sz="1200"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infographics and images by </a:t>
            </a:r>
            <a:r>
              <a:rPr b="1" sz="1200" lang="en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/>
              </a:rPr>
              <a:t>Freepik</a:t>
            </a:r>
            <a:endParaRPr b="1" sz="1200">
              <a:solidFill>
                <a:schemeClr val="accen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844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" name="Google Shape;752;p25"/>
          <p:cNvGrpSpPr/>
          <p:nvPr/>
        </p:nvGrpSpPr>
        <p:grpSpPr>
          <a:xfrm rot="10800000" flipH="1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1057790" name="Google Shape;753;p25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ah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1" name="Google Shape;754;p25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ah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2" name="Google Shape;755;p25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ah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3" name="Google Shape;756;p25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ah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46" name="Google Shape;757;p25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057794" name="Google Shape;758;p25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5" name="Google Shape;759;p25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6" name="Google Shape;760;p25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7" name="Google Shape;761;p25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8" name="Google Shape;762;p25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799" name="Google Shape;763;p25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800" name="Google Shape;764;p25"/>
          <p:cNvSpPr/>
          <p:nvPr/>
        </p:nvSpPr>
        <p:spPr>
          <a:xfrm>
            <a:off x="493800" y="3589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801" name="Google Shape;765;p25"/>
          <p:cNvSpPr/>
          <p:nvPr/>
        </p:nvSpPr>
        <p:spPr>
          <a:xfrm>
            <a:off x="8624375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47" name="Google Shape;766;p25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1057802" name="Google Shape;767;p2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3" name="Google Shape;768;p2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4" name="Google Shape;769;p2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5" name="Google Shape;770;p2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6" name="Google Shape;771;p2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7" name="Google Shape;772;p2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8" name="Google Shape;773;p2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09" name="Google Shape;774;p2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10" name="Google Shape;775;p2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11" name="Google Shape;776;p2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849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812" name="Google Shape;778;p26"/>
          <p:cNvSpPr/>
          <p:nvPr/>
        </p:nvSpPr>
        <p:spPr>
          <a:xfrm>
            <a:off x="508198" y="44982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50" name="Google Shape;779;p26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1851" name="Google Shape;780;p26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7813" name="Google Shape;781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14" name="Google Shape;782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15" name="Google Shape;783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16" name="Google Shape;784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17" name="Google Shape;785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18" name="Google Shape;786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19" name="Google Shape;787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0" name="Google Shape;788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1" name="Google Shape;789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2" name="Google Shape;790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52" name="Google Shape;791;p26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7823" name="Google Shape;792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4" name="Google Shape;793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5" name="Google Shape;794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6" name="Google Shape;795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7" name="Google Shape;796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8" name="Google Shape;797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29" name="Google Shape;798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30" name="Google Shape;799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31" name="Google Shape;800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832" name="Google Shape;801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7833" name="Google Shape;802;p26"/>
          <p:cNvSpPr/>
          <p:nvPr/>
        </p:nvSpPr>
        <p:spPr>
          <a:xfrm>
            <a:off x="842400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834" name="Google Shape;803;p26"/>
          <p:cNvSpPr/>
          <p:nvPr/>
        </p:nvSpPr>
        <p:spPr>
          <a:xfrm>
            <a:off x="8780698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53" name="Google Shape;804;p2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57835" name="Google Shape;805;p26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36" name="Google Shape;806;p26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37" name="Google Shape;807;p26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38" name="Google Shape;808;p26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39" name="Google Shape;809;p26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40" name="Google Shape;810;p26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41" name="Google Shape;811;p26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42" name="Google Shape;812;p26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43" name="Google Shape;813;p26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44" name="Google Shape;814;p26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445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38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8" name="Google Shape;820;p29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869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0" name="Google Shape;9;p2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1057962" name="Google Shape;10;p2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3" name="Google Shape;11;p2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4" name="Google Shape;12;p2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5" name="Google Shape;13;p2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6" name="Google Shape;14;p2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7" name="Google Shape;15;p2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8" name="Google Shape;16;p2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69" name="Google Shape;17;p2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70" name="Google Shape;18;p2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71" name="Google Shape;19;p2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972" name="Google Shape;20;p2"/>
          <p:cNvSpPr/>
          <p:nvPr/>
        </p:nvSpPr>
        <p:spPr>
          <a:xfrm>
            <a:off x="5130925" y="29150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973" name="Google Shape;21;p2"/>
          <p:cNvSpPr txBox="1"/>
          <p:nvPr>
            <p:ph type="ctrTitle"/>
          </p:nvPr>
        </p:nvSpPr>
        <p:spPr>
          <a:xfrm>
            <a:off x="4572000" y="1112150"/>
            <a:ext cx="4029300" cy="2443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algn="ctr"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algn="ctr"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algn="ctr"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algn="ctr"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algn="ctr"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algn="ctr"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algn="ctr"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algn="ctr"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t/>
            </a:r>
          </a:p>
        </p:txBody>
      </p:sp>
      <p:sp>
        <p:nvSpPr>
          <p:cNvPr id="1057974" name="Google Shape;22;p2"/>
          <p:cNvSpPr txBox="1"/>
          <p:nvPr>
            <p:ph type="subTitle" idx="1"/>
          </p:nvPr>
        </p:nvSpPr>
        <p:spPr>
          <a:xfrm>
            <a:off x="4572000" y="3555550"/>
            <a:ext cx="4029300" cy="475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/>
            </a:r>
          </a:p>
        </p:txBody>
      </p:sp>
      <p:sp>
        <p:nvSpPr>
          <p:cNvPr id="1057975" name="Google Shape;23;p2"/>
          <p:cNvSpPr/>
          <p:nvPr/>
        </p:nvSpPr>
        <p:spPr>
          <a:xfrm>
            <a:off x="616700" y="13470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976" name="Google Shape;24;p2"/>
          <p:cNvSpPr/>
          <p:nvPr/>
        </p:nvSpPr>
        <p:spPr>
          <a:xfrm>
            <a:off x="404898" y="453625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71" name="Google Shape;25;p2"/>
          <p:cNvGrpSpPr/>
          <p:nvPr/>
        </p:nvGrpSpPr>
        <p:grpSpPr>
          <a:xfrm>
            <a:off x="4930121" y="4536259"/>
            <a:ext cx="668263" cy="356672"/>
            <a:chOff x="6613421" y="4558496"/>
            <a:chExt cx="668263" cy="356672"/>
          </a:xfrm>
        </p:grpSpPr>
        <p:grpSp>
          <p:nvGrpSpPr>
            <p:cNvPr id="1872" name="Google Shape;26;p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7977" name="Google Shape;27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78" name="Google Shape;28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79" name="Google Shape;29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0" name="Google Shape;30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1" name="Google Shape;31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2" name="Google Shape;32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3" name="Google Shape;33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4" name="Google Shape;34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5" name="Google Shape;35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6" name="Google Shape;36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73" name="Google Shape;37;p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7987" name="Google Shape;38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8" name="Google Shape;39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89" name="Google Shape;40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0" name="Google Shape;41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1" name="Google Shape;42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2" name="Google Shape;43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3" name="Google Shape;44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4" name="Google Shape;45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5" name="Google Shape;46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7996" name="Google Shape;47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7997" name="Google Shape;48;p2"/>
          <p:cNvSpPr/>
          <p:nvPr/>
        </p:nvSpPr>
        <p:spPr>
          <a:xfrm>
            <a:off x="830565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21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Google Shape;50;p3"/>
          <p:cNvSpPr txBox="1"/>
          <p:nvPr>
            <p:ph type="title"/>
          </p:nvPr>
        </p:nvSpPr>
        <p:spPr>
          <a:xfrm>
            <a:off x="4485300" y="2239875"/>
            <a:ext cx="3945600" cy="1392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/>
            </a:r>
          </a:p>
        </p:txBody>
      </p:sp>
      <p:sp>
        <p:nvSpPr>
          <p:cNvPr id="1049187" name="Google Shape;51;p3"/>
          <p:cNvSpPr txBox="1"/>
          <p:nvPr>
            <p:ph type="title" idx="2" hasCustomPrompt="1"/>
          </p:nvPr>
        </p:nvSpPr>
        <p:spPr>
          <a:xfrm>
            <a:off x="5947950" y="1008150"/>
            <a:ext cx="10203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9188" name="Google Shape;52;p3"/>
          <p:cNvSpPr txBox="1"/>
          <p:nvPr>
            <p:ph type="subTitle" idx="1"/>
          </p:nvPr>
        </p:nvSpPr>
        <p:spPr>
          <a:xfrm>
            <a:off x="4485300" y="3709225"/>
            <a:ext cx="3945600" cy="515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grpSp>
        <p:nvGrpSpPr>
          <p:cNvPr id="212" name="Google Shape;53;p3"/>
          <p:cNvGrpSpPr/>
          <p:nvPr/>
        </p:nvGrpSpPr>
        <p:grpSpPr>
          <a:xfrm rot="5400000">
            <a:off x="8300336" y="85825"/>
            <a:ext cx="261114" cy="907153"/>
            <a:chOff x="337386" y="4188663"/>
            <a:chExt cx="261114" cy="907153"/>
          </a:xfrm>
        </p:grpSpPr>
        <p:sp>
          <p:nvSpPr>
            <p:cNvPr id="1049189" name="Google Shape;54;p3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90" name="Google Shape;55;p3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91" name="Google Shape;56;p3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92" name="Google Shape;57;p3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93" name="Google Shape;58;p3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94" name="Google Shape;59;p3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195" name="Google Shape;60;p3"/>
          <p:cNvSpPr/>
          <p:nvPr/>
        </p:nvSpPr>
        <p:spPr>
          <a:xfrm>
            <a:off x="4391550" y="4088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196" name="Google Shape;61;p3"/>
          <p:cNvSpPr/>
          <p:nvPr/>
        </p:nvSpPr>
        <p:spPr>
          <a:xfrm>
            <a:off x="8624375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13" name="Google Shape;62;p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214" name="Google Shape;63;p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197" name="Google Shape;64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98" name="Google Shape;65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99" name="Google Shape;66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0" name="Google Shape;67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1" name="Google Shape;68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2" name="Google Shape;69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3" name="Google Shape;70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4" name="Google Shape;71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5" name="Google Shape;72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6" name="Google Shape;73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15" name="Google Shape;74;p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207" name="Google Shape;75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8" name="Google Shape;76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09" name="Google Shape;77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0" name="Google Shape;78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1" name="Google Shape;79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2" name="Google Shape;80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3" name="Google Shape;81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4" name="Google Shape;82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5" name="Google Shape;83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16" name="Google Shape;84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217" name="Google Shape;85;p3"/>
          <p:cNvSpPr/>
          <p:nvPr/>
        </p:nvSpPr>
        <p:spPr>
          <a:xfrm>
            <a:off x="3871548" y="473415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85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Google Shape;8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050" name="Google Shape;88;p4"/>
          <p:cNvSpPr txBox="1"/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</a:lvl9pPr>
          </a:lstStyle>
          <a:p/>
        </p:txBody>
      </p:sp>
      <p:sp>
        <p:nvSpPr>
          <p:cNvPr id="1049051" name="Google Shape;89;p4"/>
          <p:cNvSpPr/>
          <p:nvPr/>
        </p:nvSpPr>
        <p:spPr>
          <a:xfrm>
            <a:off x="8470975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6" name="Google Shape;90;p4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49052" name="Google Shape;91;p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3" name="Google Shape;92;p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4" name="Google Shape;93;p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5" name="Google Shape;94;p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6" name="Google Shape;95;p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7" name="Google Shape;96;p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8" name="Google Shape;97;p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59" name="Google Shape;98;p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60" name="Google Shape;99;p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61" name="Google Shape;100;p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062" name="Google Shape;101;p4"/>
          <p:cNvSpPr/>
          <p:nvPr/>
        </p:nvSpPr>
        <p:spPr>
          <a:xfrm>
            <a:off x="8424000" y="148325"/>
            <a:ext cx="296700" cy="29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063" name="Google Shape;102;p4"/>
          <p:cNvSpPr/>
          <p:nvPr/>
        </p:nvSpPr>
        <p:spPr>
          <a:xfrm>
            <a:off x="165750" y="37384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930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378" name="Google Shape;8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379" name="Google Shape;88;p4"/>
          <p:cNvSpPr txBox="1"/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</a:lvl9pPr>
          </a:lstStyle>
          <a:p>
            <a:r>
              <a:t/>
            </a:r>
          </a:p>
        </p:txBody>
      </p:sp>
      <p:sp>
        <p:nvSpPr>
          <p:cNvPr id="1058380" name="Google Shape;89;p4"/>
          <p:cNvSpPr/>
          <p:nvPr/>
        </p:nvSpPr>
        <p:spPr>
          <a:xfrm>
            <a:off x="8470975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31" name="Google Shape;90;p4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58381" name="Google Shape;91;p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2" name="Google Shape;92;p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3" name="Google Shape;93;p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4" name="Google Shape;94;p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5" name="Google Shape;95;p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6" name="Google Shape;96;p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7" name="Google Shape;97;p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8" name="Google Shape;98;p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89" name="Google Shape;99;p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90" name="Google Shape;100;p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391" name="Google Shape;101;p4"/>
          <p:cNvSpPr/>
          <p:nvPr/>
        </p:nvSpPr>
        <p:spPr>
          <a:xfrm>
            <a:off x="8424000" y="148325"/>
            <a:ext cx="296700" cy="29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392" name="Google Shape;102;p4"/>
          <p:cNvSpPr/>
          <p:nvPr/>
        </p:nvSpPr>
        <p:spPr>
          <a:xfrm>
            <a:off x="165750" y="37384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932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393" name="Google Shape;10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394" name="Google Shape;105;p5"/>
          <p:cNvSpPr txBox="1"/>
          <p:nvPr>
            <p:ph type="title" idx="2"/>
          </p:nvPr>
        </p:nvSpPr>
        <p:spPr>
          <a:xfrm>
            <a:off x="1537425" y="2658649"/>
            <a:ext cx="2742600" cy="429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395" name="Google Shape;106;p5"/>
          <p:cNvSpPr txBox="1"/>
          <p:nvPr>
            <p:ph type="title" idx="3"/>
          </p:nvPr>
        </p:nvSpPr>
        <p:spPr>
          <a:xfrm>
            <a:off x="4863974" y="2658649"/>
            <a:ext cx="2742600" cy="429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396" name="Google Shape;107;p5"/>
          <p:cNvSpPr txBox="1"/>
          <p:nvPr>
            <p:ph type="subTitle" idx="1"/>
          </p:nvPr>
        </p:nvSpPr>
        <p:spPr>
          <a:xfrm>
            <a:off x="4863975" y="3088150"/>
            <a:ext cx="2742600" cy="882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/>
            </a:r>
          </a:p>
        </p:txBody>
      </p:sp>
      <p:sp>
        <p:nvSpPr>
          <p:cNvPr id="1058397" name="Google Shape;108;p5"/>
          <p:cNvSpPr txBox="1"/>
          <p:nvPr>
            <p:ph type="subTitle" idx="4"/>
          </p:nvPr>
        </p:nvSpPr>
        <p:spPr>
          <a:xfrm>
            <a:off x="1537425" y="3088150"/>
            <a:ext cx="2742600" cy="882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/>
            </a:r>
          </a:p>
        </p:txBody>
      </p:sp>
      <p:grpSp>
        <p:nvGrpSpPr>
          <p:cNvPr id="1933" name="Google Shape;109;p5"/>
          <p:cNvGrpSpPr/>
          <p:nvPr/>
        </p:nvGrpSpPr>
        <p:grpSpPr>
          <a:xfrm rot="-5400000" flipH="1">
            <a:off x="33971" y="4495298"/>
            <a:ext cx="668263" cy="217597"/>
            <a:chOff x="-668239" y="4338844"/>
            <a:chExt cx="298478" cy="97194"/>
          </a:xfrm>
        </p:grpSpPr>
        <p:sp>
          <p:nvSpPr>
            <p:cNvPr id="1058398" name="Google Shape;110;p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99" name="Google Shape;111;p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0" name="Google Shape;112;p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1" name="Google Shape;113;p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2" name="Google Shape;114;p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3" name="Google Shape;115;p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4" name="Google Shape;116;p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5" name="Google Shape;117;p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6" name="Google Shape;118;p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07" name="Google Shape;119;p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408" name="Google Shape;120;p5"/>
          <p:cNvSpPr/>
          <p:nvPr/>
        </p:nvSpPr>
        <p:spPr>
          <a:xfrm rot="10800000" flipH="1">
            <a:off x="165750" y="337042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09" name="Google Shape;121;p5"/>
          <p:cNvSpPr/>
          <p:nvPr/>
        </p:nvSpPr>
        <p:spPr>
          <a:xfrm rot="10800000" flipH="1">
            <a:off x="476898" y="1214967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10" name="Google Shape;122;p5"/>
          <p:cNvSpPr/>
          <p:nvPr/>
        </p:nvSpPr>
        <p:spPr>
          <a:xfrm rot="10800000" flipH="1">
            <a:off x="8593000" y="4401742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11" name="Google Shape;123;p5"/>
          <p:cNvSpPr/>
          <p:nvPr/>
        </p:nvSpPr>
        <p:spPr>
          <a:xfrm rot="10800000" flipH="1">
            <a:off x="8592998" y="3686967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34" name="Google Shape;124;p5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1058412" name="Google Shape;125;p5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13" name="Google Shape;126;p5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14" name="Google Shape;127;p5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15" name="Google Shape;128;p5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16" name="Google Shape;129;p5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17" name="Google Shape;130;p5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35" name="Google Shape;131;p5"/>
          <p:cNvGrpSpPr/>
          <p:nvPr/>
        </p:nvGrpSpPr>
        <p:grpSpPr>
          <a:xfrm rot="-5400000" flipH="1">
            <a:off x="8461221" y="430598"/>
            <a:ext cx="668263" cy="217597"/>
            <a:chOff x="-668239" y="4338844"/>
            <a:chExt cx="298478" cy="97194"/>
          </a:xfrm>
        </p:grpSpPr>
        <p:sp>
          <p:nvSpPr>
            <p:cNvPr id="1058418" name="Google Shape;132;p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19" name="Google Shape;133;p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0" name="Google Shape;134;p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1" name="Google Shape;135;p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2" name="Google Shape;136;p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3" name="Google Shape;137;p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4" name="Google Shape;138;p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5" name="Google Shape;139;p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6" name="Google Shape;140;p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27" name="Google Shape;141;p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859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886" name="Google Shape;143;p6"/>
          <p:cNvSpPr/>
          <p:nvPr/>
        </p:nvSpPr>
        <p:spPr>
          <a:xfrm>
            <a:off x="8653450" y="397513"/>
            <a:ext cx="283800" cy="283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887" name="Google Shape;144;p6"/>
          <p:cNvSpPr/>
          <p:nvPr/>
        </p:nvSpPr>
        <p:spPr>
          <a:xfrm>
            <a:off x="234775" y="44257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60" name="Google Shape;145;p6"/>
          <p:cNvGrpSpPr/>
          <p:nvPr/>
        </p:nvGrpSpPr>
        <p:grpSpPr>
          <a:xfrm rot="-5400000">
            <a:off x="-154014" y="-44737"/>
            <a:ext cx="261114" cy="907153"/>
            <a:chOff x="337386" y="4188663"/>
            <a:chExt cx="261114" cy="907153"/>
          </a:xfrm>
        </p:grpSpPr>
        <p:sp>
          <p:nvSpPr>
            <p:cNvPr id="1057888" name="Google Shape;146;p6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89" name="Google Shape;147;p6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0" name="Google Shape;148;p6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1" name="Google Shape;149;p6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2" name="Google Shape;150;p6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3" name="Google Shape;151;p6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61" name="Google Shape;152;p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57894" name="Google Shape;153;p6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5" name="Google Shape;154;p6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6" name="Google Shape;155;p6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7" name="Google Shape;156;p6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8" name="Google Shape;157;p6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899" name="Google Shape;158;p6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0" name="Google Shape;159;p6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1" name="Google Shape;160;p6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2" name="Google Shape;161;p6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3" name="Google Shape;162;p6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904" name="Google Shape;16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890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108" name="Google Shape;165;p7"/>
          <p:cNvSpPr txBox="1"/>
          <p:nvPr>
            <p:ph type="body" idx="1"/>
          </p:nvPr>
        </p:nvSpPr>
        <p:spPr>
          <a:xfrm>
            <a:off x="720000" y="1923750"/>
            <a:ext cx="3684900" cy="21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r>
              <a:t/>
            </a:r>
          </a:p>
        </p:txBody>
      </p:sp>
      <p:sp>
        <p:nvSpPr>
          <p:cNvPr id="1058109" name="Google Shape;166;p7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grpSp>
        <p:nvGrpSpPr>
          <p:cNvPr id="1891" name="Google Shape;167;p7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058110" name="Google Shape;168;p7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11" name="Google Shape;169;p7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12" name="Google Shape;170;p7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13" name="Google Shape;171;p7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14" name="Google Shape;172;p7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15" name="Google Shape;173;p7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92" name="Google Shape;174;p7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1893" name="Google Shape;175;p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116" name="Google Shape;176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17" name="Google Shape;177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18" name="Google Shape;178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19" name="Google Shape;179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0" name="Google Shape;180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1" name="Google Shape;181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2" name="Google Shape;182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3" name="Google Shape;183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4" name="Google Shape;184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5" name="Google Shape;185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94" name="Google Shape;186;p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126" name="Google Shape;187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7" name="Google Shape;188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8" name="Google Shape;189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29" name="Google Shape;190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30" name="Google Shape;191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31" name="Google Shape;192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32" name="Google Shape;193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33" name="Google Shape;194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34" name="Google Shape;195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35" name="Google Shape;196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136" name="Google Shape;197;p7"/>
          <p:cNvSpPr/>
          <p:nvPr/>
        </p:nvSpPr>
        <p:spPr>
          <a:xfrm>
            <a:off x="419701" y="392700"/>
            <a:ext cx="293400" cy="2934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137" name="Google Shape;198;p7"/>
          <p:cNvSpPr/>
          <p:nvPr/>
        </p:nvSpPr>
        <p:spPr>
          <a:xfrm>
            <a:off x="8430900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138" name="Google Shape;199;p7"/>
          <p:cNvSpPr/>
          <p:nvPr/>
        </p:nvSpPr>
        <p:spPr>
          <a:xfrm>
            <a:off x="8430898" y="4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926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201;p8"/>
          <p:cNvGrpSpPr/>
          <p:nvPr/>
        </p:nvGrpSpPr>
        <p:grpSpPr>
          <a:xfrm>
            <a:off x="332345" y="173890"/>
            <a:ext cx="8479311" cy="4795729"/>
            <a:chOff x="545450" y="1062300"/>
            <a:chExt cx="6621875" cy="3745200"/>
          </a:xfrm>
        </p:grpSpPr>
        <p:sp>
          <p:nvSpPr>
            <p:cNvPr id="1058355" name="Google Shape;202;p8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ah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6" name="Google Shape;203;p8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ah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7" name="Google Shape;204;p8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ah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8" name="Google Shape;205;p8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ah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28" name="Google Shape;206;p8"/>
          <p:cNvGrpSpPr/>
          <p:nvPr/>
        </p:nvGrpSpPr>
        <p:grpSpPr>
          <a:xfrm rot="-5400000">
            <a:off x="8320018" y="-117756"/>
            <a:ext cx="261114" cy="907153"/>
            <a:chOff x="337386" y="4188663"/>
            <a:chExt cx="261114" cy="907153"/>
          </a:xfrm>
        </p:grpSpPr>
        <p:sp>
          <p:nvSpPr>
            <p:cNvPr id="1058359" name="Google Shape;207;p8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0" name="Google Shape;208;p8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1" name="Google Shape;209;p8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2" name="Google Shape;210;p8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3" name="Google Shape;211;p8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4" name="Google Shape;212;p8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365" name="Google Shape;213;p8"/>
          <p:cNvSpPr/>
          <p:nvPr/>
        </p:nvSpPr>
        <p:spPr>
          <a:xfrm rot="10800000">
            <a:off x="8308967" y="4423647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366" name="Google Shape;214;p8"/>
          <p:cNvSpPr/>
          <p:nvPr/>
        </p:nvSpPr>
        <p:spPr>
          <a:xfrm rot="10800000">
            <a:off x="238267" y="409347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29" name="Google Shape;215;p8"/>
          <p:cNvGrpSpPr/>
          <p:nvPr/>
        </p:nvGrpSpPr>
        <p:grpSpPr>
          <a:xfrm rot="5400000">
            <a:off x="34183" y="4495303"/>
            <a:ext cx="668263" cy="217597"/>
            <a:chOff x="-668239" y="4338844"/>
            <a:chExt cx="298478" cy="97194"/>
          </a:xfrm>
        </p:grpSpPr>
        <p:sp>
          <p:nvSpPr>
            <p:cNvPr id="1058367" name="Google Shape;216;p8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8" name="Google Shape;217;p8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69" name="Google Shape;218;p8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0" name="Google Shape;219;p8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1" name="Google Shape;220;p8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2" name="Google Shape;221;p8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3" name="Google Shape;222;p8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4" name="Google Shape;223;p8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5" name="Google Shape;224;p8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76" name="Google Shape;225;p8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377" name="Google Shape;226;p8"/>
          <p:cNvSpPr txBox="1"/>
          <p:nvPr>
            <p:ph type="title"/>
          </p:nvPr>
        </p:nvSpPr>
        <p:spPr>
          <a:xfrm>
            <a:off x="1796100" y="1360400"/>
            <a:ext cx="5551800" cy="2529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/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91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245" name="Google Shape;228;p9"/>
          <p:cNvSpPr txBox="1"/>
          <p:nvPr>
            <p:ph type="title"/>
          </p:nvPr>
        </p:nvSpPr>
        <p:spPr>
          <a:xfrm>
            <a:off x="713100" y="1567950"/>
            <a:ext cx="36597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/>
            </a:r>
          </a:p>
        </p:txBody>
      </p:sp>
      <p:sp>
        <p:nvSpPr>
          <p:cNvPr id="1058246" name="Google Shape;229;p9"/>
          <p:cNvSpPr txBox="1"/>
          <p:nvPr>
            <p:ph type="subTitle" idx="1"/>
          </p:nvPr>
        </p:nvSpPr>
        <p:spPr>
          <a:xfrm>
            <a:off x="713100" y="2409750"/>
            <a:ext cx="3659700" cy="1165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8247" name="Google Shape;230;p9"/>
          <p:cNvSpPr/>
          <p:nvPr/>
        </p:nvSpPr>
        <p:spPr>
          <a:xfrm>
            <a:off x="4369650" y="4522725"/>
            <a:ext cx="283800" cy="283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12" name="Google Shape;231;p9"/>
          <p:cNvGrpSpPr/>
          <p:nvPr/>
        </p:nvGrpSpPr>
        <p:grpSpPr>
          <a:xfrm rot="-5400000">
            <a:off x="378971" y="4495296"/>
            <a:ext cx="668263" cy="217597"/>
            <a:chOff x="-668239" y="4338844"/>
            <a:chExt cx="298478" cy="97194"/>
          </a:xfrm>
        </p:grpSpPr>
        <p:sp>
          <p:nvSpPr>
            <p:cNvPr id="1058248" name="Google Shape;232;p9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49" name="Google Shape;233;p9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0" name="Google Shape;234;p9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1" name="Google Shape;235;p9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2" name="Google Shape;236;p9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3" name="Google Shape;237;p9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4" name="Google Shape;238;p9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5" name="Google Shape;239;p9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6" name="Google Shape;240;p9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57" name="Google Shape;241;p9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13" name="Google Shape;242;p9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1914" name="Google Shape;243;p9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258" name="Google Shape;244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59" name="Google Shape;245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0" name="Google Shape;246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1" name="Google Shape;247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2" name="Google Shape;248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3" name="Google Shape;249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4" name="Google Shape;250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5" name="Google Shape;251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6" name="Google Shape;252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7" name="Google Shape;253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15" name="Google Shape;254;p9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268" name="Google Shape;255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69" name="Google Shape;256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0" name="Google Shape;257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1" name="Google Shape;258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2" name="Google Shape;259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3" name="Google Shape;260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4" name="Google Shape;261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5" name="Google Shape;262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6" name="Google Shape;263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77" name="Google Shape;264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278" name="Google Shape;265;p9"/>
          <p:cNvSpPr/>
          <p:nvPr/>
        </p:nvSpPr>
        <p:spPr>
          <a:xfrm>
            <a:off x="356400" y="650325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279" name="Google Shape;266;p9"/>
          <p:cNvSpPr/>
          <p:nvPr/>
        </p:nvSpPr>
        <p:spPr>
          <a:xfrm>
            <a:off x="8505075" y="321800"/>
            <a:ext cx="217500" cy="217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280" name="Google Shape;267;p9"/>
          <p:cNvSpPr/>
          <p:nvPr/>
        </p:nvSpPr>
        <p:spPr>
          <a:xfrm>
            <a:off x="8601075" y="3742225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5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Google Shape;269;p10"/>
          <p:cNvSpPr txBox="1"/>
          <p:nvPr>
            <p:ph type="title"/>
          </p:nvPr>
        </p:nvSpPr>
        <p:spPr>
          <a:xfrm>
            <a:off x="2103900" y="3377575"/>
            <a:ext cx="4936200" cy="102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t/>
            </a:r>
          </a:p>
        </p:txBody>
      </p:sp>
      <p:grpSp>
        <p:nvGrpSpPr>
          <p:cNvPr id="159" name="Google Shape;270;p10"/>
          <p:cNvGrpSpPr/>
          <p:nvPr/>
        </p:nvGrpSpPr>
        <p:grpSpPr>
          <a:xfrm rot="-5400000" flipH="1">
            <a:off x="8320018" y="4386475"/>
            <a:ext cx="261114" cy="907153"/>
            <a:chOff x="337386" y="4188663"/>
            <a:chExt cx="261114" cy="907153"/>
          </a:xfrm>
        </p:grpSpPr>
        <p:sp>
          <p:nvSpPr>
            <p:cNvPr id="1048928" name="Google Shape;271;p10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29" name="Google Shape;272;p10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0" name="Google Shape;273;p10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1" name="Google Shape;274;p10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2" name="Google Shape;275;p10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3" name="Google Shape;276;p10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934" name="Google Shape;277;p10"/>
          <p:cNvSpPr/>
          <p:nvPr/>
        </p:nvSpPr>
        <p:spPr>
          <a:xfrm flipH="1">
            <a:off x="8308967" y="3589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35" name="Google Shape;278;p10"/>
          <p:cNvSpPr/>
          <p:nvPr/>
        </p:nvSpPr>
        <p:spPr>
          <a:xfrm flipH="1">
            <a:off x="279192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60" name="Google Shape;279;p10"/>
          <p:cNvGrpSpPr/>
          <p:nvPr/>
        </p:nvGrpSpPr>
        <p:grpSpPr>
          <a:xfrm rot="5400000" flipH="1">
            <a:off x="34183" y="430596"/>
            <a:ext cx="668263" cy="217597"/>
            <a:chOff x="-668239" y="4338844"/>
            <a:chExt cx="298478" cy="97194"/>
          </a:xfrm>
        </p:grpSpPr>
        <p:sp>
          <p:nvSpPr>
            <p:cNvPr id="1048936" name="Google Shape;280;p10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7" name="Google Shape;281;p10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8" name="Google Shape;282;p10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39" name="Google Shape;283;p10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40" name="Google Shape;284;p10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41" name="Google Shape;285;p10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42" name="Google Shape;286;p10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43" name="Google Shape;287;p10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44" name="Google Shape;288;p10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45" name="Google Shape;289;p10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62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291;p11"/>
          <p:cNvGrpSpPr/>
          <p:nvPr/>
        </p:nvGrpSpPr>
        <p:grpSpPr>
          <a:xfrm rot="10800000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1057905" name="Google Shape;292;p11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ah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6" name="Google Shape;293;p11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ah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7" name="Google Shape;294;p11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ah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08" name="Google Shape;295;p11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ah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64" name="Google Shape;296;p11"/>
          <p:cNvGrpSpPr/>
          <p:nvPr/>
        </p:nvGrpSpPr>
        <p:grpSpPr>
          <a:xfrm rot="5400000" flipH="1">
            <a:off x="561287" y="-117756"/>
            <a:ext cx="261114" cy="907153"/>
            <a:chOff x="337386" y="4188663"/>
            <a:chExt cx="261114" cy="907153"/>
          </a:xfrm>
        </p:grpSpPr>
        <p:sp>
          <p:nvSpPr>
            <p:cNvPr id="1057909" name="Google Shape;297;p11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0" name="Google Shape;298;p11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1" name="Google Shape;299;p11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2" name="Google Shape;300;p11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3" name="Google Shape;301;p11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4" name="Google Shape;302;p11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915" name="Google Shape;303;p11"/>
          <p:cNvSpPr/>
          <p:nvPr/>
        </p:nvSpPr>
        <p:spPr>
          <a:xfrm rot="10800000" flipH="1">
            <a:off x="8430900" y="401699"/>
            <a:ext cx="275400" cy="2754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916" name="Google Shape;304;p11"/>
          <p:cNvSpPr/>
          <p:nvPr/>
        </p:nvSpPr>
        <p:spPr>
          <a:xfrm rot="10800000" flipH="1">
            <a:off x="453001" y="4474047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65" name="Google Shape;305;p11"/>
          <p:cNvGrpSpPr/>
          <p:nvPr/>
        </p:nvGrpSpPr>
        <p:grpSpPr>
          <a:xfrm rot="-5400000" flipH="1">
            <a:off x="8461222" y="4495303"/>
            <a:ext cx="668263" cy="217597"/>
            <a:chOff x="-668239" y="4338844"/>
            <a:chExt cx="298478" cy="97194"/>
          </a:xfrm>
        </p:grpSpPr>
        <p:sp>
          <p:nvSpPr>
            <p:cNvPr id="1057917" name="Google Shape;306;p11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8" name="Google Shape;307;p11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19" name="Google Shape;308;p11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0" name="Google Shape;309;p11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1" name="Google Shape;310;p11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2" name="Google Shape;311;p11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3" name="Google Shape;312;p11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4" name="Google Shape;313;p11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5" name="Google Shape;314;p11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26" name="Google Shape;315;p11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927" name="Google Shape;316;p11"/>
          <p:cNvSpPr txBox="1"/>
          <p:nvPr>
            <p:ph type="title" hasCustomPrompt="1"/>
          </p:nvPr>
        </p:nvSpPr>
        <p:spPr>
          <a:xfrm>
            <a:off x="1170450" y="1409800"/>
            <a:ext cx="6803100" cy="1826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2200">
                <a:solidFill>
                  <a:schemeClr val="accent1"/>
                </a:solidFill>
              </a:defRPr>
            </a:lvl1pPr>
            <a:lvl2pPr algn="ctr"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algn="ctr"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algn="ctr"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algn="ctr"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algn="ctr"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algn="ctr"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algn="ctr"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algn="ctr"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57928" name="Google Shape;317;p11"/>
          <p:cNvSpPr txBox="1"/>
          <p:nvPr>
            <p:ph type="subTitle" idx="1"/>
          </p:nvPr>
        </p:nvSpPr>
        <p:spPr>
          <a:xfrm>
            <a:off x="1170450" y="3236625"/>
            <a:ext cx="6803100" cy="497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t/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</p:bgPr>
    </p:bg>
    <p:spTree>
      <p:nvGrpSpPr>
        <p:cNvPr id="1889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916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281" name="Google Shape;320;p13"/>
          <p:cNvSpPr txBox="1"/>
          <p:nvPr>
            <p:ph type="title"/>
          </p:nvPr>
        </p:nvSpPr>
        <p:spPr>
          <a:xfrm>
            <a:off x="1978376" y="15050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282" name="Google Shape;321;p13"/>
          <p:cNvSpPr txBox="1"/>
          <p:nvPr>
            <p:ph type="title" idx="2" hasCustomPrompt="1"/>
          </p:nvPr>
        </p:nvSpPr>
        <p:spPr>
          <a:xfrm>
            <a:off x="911000" y="1809425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8283" name="Google Shape;322;p13"/>
          <p:cNvSpPr txBox="1"/>
          <p:nvPr>
            <p:ph type="subTitle" idx="1"/>
          </p:nvPr>
        </p:nvSpPr>
        <p:spPr>
          <a:xfrm>
            <a:off x="1978376" y="21938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/>
            </a:r>
          </a:p>
        </p:txBody>
      </p:sp>
      <p:sp>
        <p:nvSpPr>
          <p:cNvPr id="1058284" name="Google Shape;323;p13"/>
          <p:cNvSpPr txBox="1"/>
          <p:nvPr>
            <p:ph type="title" idx="3"/>
          </p:nvPr>
        </p:nvSpPr>
        <p:spPr>
          <a:xfrm>
            <a:off x="5851613" y="15050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285" name="Google Shape;324;p13"/>
          <p:cNvSpPr txBox="1"/>
          <p:nvPr>
            <p:ph type="title" idx="4" hasCustomPrompt="1"/>
          </p:nvPr>
        </p:nvSpPr>
        <p:spPr>
          <a:xfrm>
            <a:off x="4784250" y="1809425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8286" name="Google Shape;325;p13"/>
          <p:cNvSpPr txBox="1"/>
          <p:nvPr>
            <p:ph type="subTitle" idx="5"/>
          </p:nvPr>
        </p:nvSpPr>
        <p:spPr>
          <a:xfrm>
            <a:off x="5851613" y="21938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/>
            </a:r>
          </a:p>
        </p:txBody>
      </p:sp>
      <p:sp>
        <p:nvSpPr>
          <p:cNvPr id="1058287" name="Google Shape;326;p13"/>
          <p:cNvSpPr txBox="1"/>
          <p:nvPr>
            <p:ph type="title" idx="6"/>
          </p:nvPr>
        </p:nvSpPr>
        <p:spPr>
          <a:xfrm>
            <a:off x="1978376" y="32247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288" name="Google Shape;327;p13"/>
          <p:cNvSpPr txBox="1"/>
          <p:nvPr>
            <p:ph type="title" idx="7" hasCustomPrompt="1"/>
          </p:nvPr>
        </p:nvSpPr>
        <p:spPr>
          <a:xfrm>
            <a:off x="911000" y="3529201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8289" name="Google Shape;328;p13"/>
          <p:cNvSpPr txBox="1"/>
          <p:nvPr>
            <p:ph type="subTitle" idx="8"/>
          </p:nvPr>
        </p:nvSpPr>
        <p:spPr>
          <a:xfrm>
            <a:off x="1978376" y="39134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/>
            </a:r>
          </a:p>
        </p:txBody>
      </p:sp>
      <p:sp>
        <p:nvSpPr>
          <p:cNvPr id="1058290" name="Google Shape;329;p13"/>
          <p:cNvSpPr txBox="1"/>
          <p:nvPr>
            <p:ph type="title" idx="9"/>
          </p:nvPr>
        </p:nvSpPr>
        <p:spPr>
          <a:xfrm>
            <a:off x="5851613" y="3224725"/>
            <a:ext cx="2381400" cy="688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291" name="Google Shape;330;p13"/>
          <p:cNvSpPr txBox="1"/>
          <p:nvPr>
            <p:ph type="title" idx="13" hasCustomPrompt="1"/>
          </p:nvPr>
        </p:nvSpPr>
        <p:spPr>
          <a:xfrm>
            <a:off x="4784250" y="3529150"/>
            <a:ext cx="894000" cy="623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8292" name="Google Shape;331;p13"/>
          <p:cNvSpPr txBox="1"/>
          <p:nvPr>
            <p:ph type="subTitle" idx="14"/>
          </p:nvPr>
        </p:nvSpPr>
        <p:spPr>
          <a:xfrm>
            <a:off x="5851613" y="3913425"/>
            <a:ext cx="2381400" cy="54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/>
            </a:r>
          </a:p>
        </p:txBody>
      </p:sp>
      <p:sp>
        <p:nvSpPr>
          <p:cNvPr id="1058293" name="Google Shape;332;p13"/>
          <p:cNvSpPr txBox="1"/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grpSp>
        <p:nvGrpSpPr>
          <p:cNvPr id="1917" name="Google Shape;333;p13"/>
          <p:cNvGrpSpPr/>
          <p:nvPr/>
        </p:nvGrpSpPr>
        <p:grpSpPr>
          <a:xfrm>
            <a:off x="8616579" y="205263"/>
            <a:ext cx="357522" cy="965513"/>
            <a:chOff x="8694779" y="205263"/>
            <a:chExt cx="357522" cy="965513"/>
          </a:xfrm>
        </p:grpSpPr>
        <p:grpSp>
          <p:nvGrpSpPr>
            <p:cNvPr id="1918" name="Google Shape;334;p13"/>
            <p:cNvGrpSpPr/>
            <p:nvPr/>
          </p:nvGrpSpPr>
          <p:grpSpPr>
            <a:xfrm rot="-5400000">
              <a:off x="8609371" y="430596"/>
              <a:ext cx="668263" cy="217597"/>
              <a:chOff x="-668239" y="4338844"/>
              <a:chExt cx="298478" cy="97194"/>
            </a:xfrm>
          </p:grpSpPr>
          <p:sp>
            <p:nvSpPr>
              <p:cNvPr id="1058294" name="Google Shape;335;p1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95" name="Google Shape;336;p1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96" name="Google Shape;337;p1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97" name="Google Shape;338;p1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98" name="Google Shape;339;p1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99" name="Google Shape;340;p1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0" name="Google Shape;341;p1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1" name="Google Shape;342;p1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2" name="Google Shape;343;p1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3" name="Google Shape;344;p1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19" name="Google Shape;345;p13"/>
            <p:cNvGrpSpPr/>
            <p:nvPr/>
          </p:nvGrpSpPr>
          <p:grpSpPr>
            <a:xfrm rot="-5400000">
              <a:off x="8469446" y="727846"/>
              <a:ext cx="668263" cy="217597"/>
              <a:chOff x="-668239" y="4338844"/>
              <a:chExt cx="298478" cy="97194"/>
            </a:xfrm>
          </p:grpSpPr>
          <p:sp>
            <p:nvSpPr>
              <p:cNvPr id="1058304" name="Google Shape;346;p1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5" name="Google Shape;347;p1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6" name="Google Shape;348;p1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7" name="Google Shape;349;p1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8" name="Google Shape;350;p1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09" name="Google Shape;351;p1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10" name="Google Shape;352;p1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11" name="Google Shape;353;p1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12" name="Google Shape;354;p1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13" name="Google Shape;355;p1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314" name="Google Shape;356;p13"/>
          <p:cNvSpPr/>
          <p:nvPr/>
        </p:nvSpPr>
        <p:spPr>
          <a:xfrm>
            <a:off x="259300" y="309000"/>
            <a:ext cx="460800" cy="460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315" name="Google Shape;357;p13"/>
          <p:cNvSpPr/>
          <p:nvPr/>
        </p:nvSpPr>
        <p:spPr>
          <a:xfrm>
            <a:off x="8430900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20" name="Google Shape;358;p13"/>
          <p:cNvGrpSpPr/>
          <p:nvPr/>
        </p:nvGrpSpPr>
        <p:grpSpPr>
          <a:xfrm>
            <a:off x="259311" y="4150513"/>
            <a:ext cx="261114" cy="907153"/>
            <a:chOff x="337386" y="4188663"/>
            <a:chExt cx="261114" cy="907153"/>
          </a:xfrm>
        </p:grpSpPr>
        <p:sp>
          <p:nvSpPr>
            <p:cNvPr id="1058316" name="Google Shape;359;p13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17" name="Google Shape;360;p13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18" name="Google Shape;361;p13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19" name="Google Shape;362;p13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20" name="Google Shape;363;p13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21" name="Google Shape;364;p13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257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0" name="Google Shape;10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451" name="Google Shape;105;p5"/>
          <p:cNvSpPr txBox="1"/>
          <p:nvPr>
            <p:ph type="title" idx="2"/>
          </p:nvPr>
        </p:nvSpPr>
        <p:spPr>
          <a:xfrm>
            <a:off x="1537425" y="2658649"/>
            <a:ext cx="2742600" cy="429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452" name="Google Shape;106;p5"/>
          <p:cNvSpPr txBox="1"/>
          <p:nvPr>
            <p:ph type="title" idx="3"/>
          </p:nvPr>
        </p:nvSpPr>
        <p:spPr>
          <a:xfrm>
            <a:off x="4863974" y="2658649"/>
            <a:ext cx="2742600" cy="429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453" name="Google Shape;107;p5"/>
          <p:cNvSpPr txBox="1"/>
          <p:nvPr>
            <p:ph type="subTitle" idx="1"/>
          </p:nvPr>
        </p:nvSpPr>
        <p:spPr>
          <a:xfrm>
            <a:off x="4863975" y="3088150"/>
            <a:ext cx="2742600" cy="882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9454" name="Google Shape;108;p5"/>
          <p:cNvSpPr txBox="1"/>
          <p:nvPr>
            <p:ph type="subTitle" idx="4"/>
          </p:nvPr>
        </p:nvSpPr>
        <p:spPr>
          <a:xfrm>
            <a:off x="1537425" y="3088150"/>
            <a:ext cx="2742600" cy="882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58" name="Google Shape;109;p5"/>
          <p:cNvGrpSpPr/>
          <p:nvPr/>
        </p:nvGrpSpPr>
        <p:grpSpPr>
          <a:xfrm rot="-5400000" flipH="1">
            <a:off x="33971" y="4495298"/>
            <a:ext cx="668263" cy="217597"/>
            <a:chOff x="-668239" y="4338844"/>
            <a:chExt cx="298478" cy="97194"/>
          </a:xfrm>
        </p:grpSpPr>
        <p:sp>
          <p:nvSpPr>
            <p:cNvPr id="1049455" name="Google Shape;110;p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56" name="Google Shape;111;p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57" name="Google Shape;112;p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58" name="Google Shape;113;p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59" name="Google Shape;114;p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60" name="Google Shape;115;p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61" name="Google Shape;116;p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62" name="Google Shape;117;p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63" name="Google Shape;118;p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64" name="Google Shape;119;p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465" name="Google Shape;120;p5"/>
          <p:cNvSpPr/>
          <p:nvPr/>
        </p:nvSpPr>
        <p:spPr>
          <a:xfrm rot="10800000" flipH="1">
            <a:off x="165750" y="337042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466" name="Google Shape;121;p5"/>
          <p:cNvSpPr/>
          <p:nvPr/>
        </p:nvSpPr>
        <p:spPr>
          <a:xfrm rot="10800000" flipH="1">
            <a:off x="476898" y="1214967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467" name="Google Shape;122;p5"/>
          <p:cNvSpPr/>
          <p:nvPr/>
        </p:nvSpPr>
        <p:spPr>
          <a:xfrm rot="10800000" flipH="1">
            <a:off x="8593000" y="4401742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468" name="Google Shape;123;p5"/>
          <p:cNvSpPr/>
          <p:nvPr/>
        </p:nvSpPr>
        <p:spPr>
          <a:xfrm rot="10800000" flipH="1">
            <a:off x="8592998" y="3686967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59" name="Google Shape;124;p5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1049469" name="Google Shape;125;p5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0" name="Google Shape;126;p5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1" name="Google Shape;127;p5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2" name="Google Shape;128;p5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3" name="Google Shape;129;p5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4" name="Google Shape;130;p5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60" name="Google Shape;131;p5"/>
          <p:cNvGrpSpPr/>
          <p:nvPr/>
        </p:nvGrpSpPr>
        <p:grpSpPr>
          <a:xfrm rot="-5400000" flipH="1">
            <a:off x="8461221" y="430598"/>
            <a:ext cx="668263" cy="217597"/>
            <a:chOff x="-668239" y="4338844"/>
            <a:chExt cx="298478" cy="97194"/>
          </a:xfrm>
        </p:grpSpPr>
        <p:sp>
          <p:nvSpPr>
            <p:cNvPr id="1049475" name="Google Shape;132;p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6" name="Google Shape;133;p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7" name="Google Shape;134;p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8" name="Google Shape;135;p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79" name="Google Shape;136;p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80" name="Google Shape;137;p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81" name="Google Shape;138;p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82" name="Google Shape;139;p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83" name="Google Shape;140;p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84" name="Google Shape;141;p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939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0" name="Google Shape;366;p14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058449" name="Google Shape;367;p14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0" name="Google Shape;368;p14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1" name="Google Shape;369;p14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2" name="Google Shape;370;p14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3" name="Google Shape;371;p14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4" name="Google Shape;372;p14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455" name="Google Shape;373;p14"/>
          <p:cNvSpPr/>
          <p:nvPr/>
        </p:nvSpPr>
        <p:spPr>
          <a:xfrm>
            <a:off x="493800" y="3589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56" name="Google Shape;374;p14"/>
          <p:cNvSpPr/>
          <p:nvPr/>
        </p:nvSpPr>
        <p:spPr>
          <a:xfrm>
            <a:off x="8624375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41" name="Google Shape;375;p14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1058457" name="Google Shape;376;p1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8" name="Google Shape;377;p1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59" name="Google Shape;378;p1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0" name="Google Shape;379;p1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1" name="Google Shape;380;p1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2" name="Google Shape;381;p1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3" name="Google Shape;382;p1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4" name="Google Shape;383;p1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5" name="Google Shape;384;p1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66" name="Google Shape;385;p1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467" name="Google Shape;386;p14"/>
          <p:cNvSpPr txBox="1"/>
          <p:nvPr>
            <p:ph type="title"/>
          </p:nvPr>
        </p:nvSpPr>
        <p:spPr>
          <a:xfrm>
            <a:off x="1749225" y="3043200"/>
            <a:ext cx="5645700" cy="535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468" name="Google Shape;387;p14"/>
          <p:cNvSpPr txBox="1"/>
          <p:nvPr>
            <p:ph type="subTitle" idx="1"/>
          </p:nvPr>
        </p:nvSpPr>
        <p:spPr>
          <a:xfrm>
            <a:off x="1749225" y="1564800"/>
            <a:ext cx="5645700" cy="1478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469" name="Google Shape;388;p14"/>
          <p:cNvSpPr/>
          <p:nvPr/>
        </p:nvSpPr>
        <p:spPr>
          <a:xfrm flipH="1">
            <a:off x="459146" y="173890"/>
            <a:ext cx="8219433" cy="4311924"/>
          </a:xfrm>
          <a:custGeom>
            <a:avLst/>
            <a:ahLst/>
            <a:rect l="l" t="t" r="r" b="b"/>
            <a:pathLst>
              <a:path w="256757" h="134695" fill="none" extrusionOk="0">
                <a:moveTo>
                  <a:pt x="1321" y="91248"/>
                </a:moveTo>
                <a:cubicBezTo>
                  <a:pt x="1" y="80970"/>
                  <a:pt x="340" y="64769"/>
                  <a:pt x="35651" y="37345"/>
                </a:cubicBezTo>
                <a:cubicBezTo>
                  <a:pt x="70979" y="9903"/>
                  <a:pt x="99741" y="750"/>
                  <a:pt x="130484" y="375"/>
                </a:cubicBezTo>
                <a:cubicBezTo>
                  <a:pt x="161227" y="0"/>
                  <a:pt x="200499" y="24373"/>
                  <a:pt x="225336" y="55241"/>
                </a:cubicBezTo>
                <a:cubicBezTo>
                  <a:pt x="250208" y="86109"/>
                  <a:pt x="256757" y="99063"/>
                  <a:pt x="242358" y="110874"/>
                </a:cubicBezTo>
                <a:cubicBezTo>
                  <a:pt x="227959" y="122686"/>
                  <a:pt x="185457" y="134123"/>
                  <a:pt x="101062" y="132589"/>
                </a:cubicBezTo>
                <a:cubicBezTo>
                  <a:pt x="45785" y="134694"/>
                  <a:pt x="5104" y="108912"/>
                  <a:pt x="1321" y="91248"/>
                </a:cubicBezTo>
                <a:close/>
              </a:path>
            </a:pathLst>
          </a:custGeom>
          <a:noFill/>
          <a:ln w="19050" cap="flat" cmpd="sng">
            <a:solidFill>
              <a:srgbClr val="E6C23E"/>
            </a:solidFill>
            <a:prstDash val="dash"/>
            <a:miter lim="17842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70" name="Google Shape;389;p14"/>
          <p:cNvSpPr/>
          <p:nvPr/>
        </p:nvSpPr>
        <p:spPr>
          <a:xfrm flipH="1">
            <a:off x="332345" y="404636"/>
            <a:ext cx="2652620" cy="2154569"/>
          </a:xfrm>
          <a:custGeom>
            <a:avLst/>
            <a:ahLst/>
            <a:rect l="l" t="t" r="r" b="b"/>
            <a:pathLst>
              <a:path w="82862" h="67304" extrusionOk="0">
                <a:moveTo>
                  <a:pt x="0" y="1"/>
                </a:moveTo>
                <a:cubicBezTo>
                  <a:pt x="21019" y="10938"/>
                  <a:pt x="41538" y="27835"/>
                  <a:pt x="56990" y="47016"/>
                </a:cubicBezTo>
                <a:cubicBezTo>
                  <a:pt x="63199" y="54724"/>
                  <a:pt x="68373" y="61415"/>
                  <a:pt x="72459" y="67303"/>
                </a:cubicBezTo>
                <a:cubicBezTo>
                  <a:pt x="82862" y="44964"/>
                  <a:pt x="77955" y="28317"/>
                  <a:pt x="65929" y="18450"/>
                </a:cubicBezTo>
                <a:cubicBezTo>
                  <a:pt x="55794" y="10135"/>
                  <a:pt x="36881" y="3337"/>
                  <a:pt x="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71" name="Google Shape;390;p14"/>
          <p:cNvSpPr/>
          <p:nvPr/>
        </p:nvSpPr>
        <p:spPr>
          <a:xfrm flipH="1">
            <a:off x="6349798" y="388662"/>
            <a:ext cx="2461857" cy="1816389"/>
          </a:xfrm>
          <a:custGeom>
            <a:avLst/>
            <a:ahLst/>
            <a:rect l="l" t="t" r="r" b="b"/>
            <a:pathLst>
              <a:path w="76903" h="56740" extrusionOk="0">
                <a:moveTo>
                  <a:pt x="76902" y="0"/>
                </a:moveTo>
                <a:lnTo>
                  <a:pt x="76902" y="0"/>
                </a:lnTo>
                <a:cubicBezTo>
                  <a:pt x="33170" y="1160"/>
                  <a:pt x="22839" y="8386"/>
                  <a:pt x="22839" y="8386"/>
                </a:cubicBezTo>
                <a:cubicBezTo>
                  <a:pt x="18289" y="10474"/>
                  <a:pt x="14703" y="13204"/>
                  <a:pt x="11902" y="16076"/>
                </a:cubicBezTo>
                <a:cubicBezTo>
                  <a:pt x="11795" y="16166"/>
                  <a:pt x="11670" y="16255"/>
                  <a:pt x="11563" y="16344"/>
                </a:cubicBezTo>
                <a:cubicBezTo>
                  <a:pt x="8779" y="19181"/>
                  <a:pt x="6602" y="22500"/>
                  <a:pt x="4925" y="26033"/>
                </a:cubicBezTo>
                <a:cubicBezTo>
                  <a:pt x="3194" y="29601"/>
                  <a:pt x="2606" y="32153"/>
                  <a:pt x="2606" y="32153"/>
                </a:cubicBezTo>
                <a:lnTo>
                  <a:pt x="2623" y="32153"/>
                </a:lnTo>
                <a:cubicBezTo>
                  <a:pt x="1" y="41038"/>
                  <a:pt x="179" y="50370"/>
                  <a:pt x="2284" y="56740"/>
                </a:cubicBezTo>
                <a:cubicBezTo>
                  <a:pt x="7941" y="48639"/>
                  <a:pt x="17040" y="39147"/>
                  <a:pt x="31475" y="27924"/>
                </a:cubicBezTo>
                <a:cubicBezTo>
                  <a:pt x="47658" y="15363"/>
                  <a:pt x="62557" y="6316"/>
                  <a:pt x="7690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72" name="Google Shape;391;p14"/>
          <p:cNvSpPr/>
          <p:nvPr/>
        </p:nvSpPr>
        <p:spPr>
          <a:xfrm rot="508905" flipH="1">
            <a:off x="729965" y="4261808"/>
            <a:ext cx="3632915" cy="498133"/>
          </a:xfrm>
          <a:custGeom>
            <a:avLst/>
            <a:ahLst/>
            <a:rect l="l" t="t" r="r" b="b"/>
            <a:pathLst>
              <a:path w="113480" h="15560" extrusionOk="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73" name="Google Shape;392;p14"/>
          <p:cNvSpPr/>
          <p:nvPr/>
        </p:nvSpPr>
        <p:spPr>
          <a:xfrm rot="-508992">
            <a:off x="4855125" y="4261783"/>
            <a:ext cx="3632806" cy="498118"/>
          </a:xfrm>
          <a:custGeom>
            <a:avLst/>
            <a:ahLst/>
            <a:rect l="l" t="t" r="r" b="b"/>
            <a:pathLst>
              <a:path w="113480" h="15560" extrusionOk="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874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98" name="Google Shape;394;p15"/>
          <p:cNvSpPr txBox="1"/>
          <p:nvPr>
            <p:ph type="title"/>
          </p:nvPr>
        </p:nvSpPr>
        <p:spPr>
          <a:xfrm>
            <a:off x="720000" y="1344425"/>
            <a:ext cx="2972700" cy="1150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7999" name="Google Shape;395;p15"/>
          <p:cNvSpPr txBox="1"/>
          <p:nvPr>
            <p:ph type="subTitle" idx="1"/>
          </p:nvPr>
        </p:nvSpPr>
        <p:spPr>
          <a:xfrm>
            <a:off x="720000" y="2494975"/>
            <a:ext cx="2972700" cy="1304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grpSp>
        <p:nvGrpSpPr>
          <p:cNvPr id="1875" name="Google Shape;396;p15"/>
          <p:cNvGrpSpPr/>
          <p:nvPr/>
        </p:nvGrpSpPr>
        <p:grpSpPr>
          <a:xfrm rot="10800000">
            <a:off x="378966" y="4495304"/>
            <a:ext cx="668263" cy="217597"/>
            <a:chOff x="-668239" y="4338844"/>
            <a:chExt cx="298478" cy="97194"/>
          </a:xfrm>
        </p:grpSpPr>
        <p:sp>
          <p:nvSpPr>
            <p:cNvPr id="1058000" name="Google Shape;397;p1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1" name="Google Shape;398;p1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2" name="Google Shape;399;p1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3" name="Google Shape;400;p1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4" name="Google Shape;401;p1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5" name="Google Shape;402;p1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6" name="Google Shape;403;p1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7" name="Google Shape;404;p1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8" name="Google Shape;405;p1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09" name="Google Shape;406;p1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76" name="Google Shape;407;p15"/>
          <p:cNvGrpSpPr/>
          <p:nvPr/>
        </p:nvGrpSpPr>
        <p:grpSpPr>
          <a:xfrm rot="10800000">
            <a:off x="8096766" y="361054"/>
            <a:ext cx="668263" cy="356672"/>
            <a:chOff x="6613421" y="4558496"/>
            <a:chExt cx="668263" cy="356672"/>
          </a:xfrm>
        </p:grpSpPr>
        <p:grpSp>
          <p:nvGrpSpPr>
            <p:cNvPr id="1877" name="Google Shape;408;p15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010" name="Google Shape;409;p1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1" name="Google Shape;410;p1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2" name="Google Shape;411;p1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3" name="Google Shape;412;p1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4" name="Google Shape;413;p1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5" name="Google Shape;414;p1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6" name="Google Shape;415;p1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7" name="Google Shape;416;p1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8" name="Google Shape;417;p1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19" name="Google Shape;418;p1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78" name="Google Shape;419;p15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020" name="Google Shape;420;p1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1" name="Google Shape;421;p1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2" name="Google Shape;422;p1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3" name="Google Shape;423;p1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4" name="Google Shape;424;p1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5" name="Google Shape;425;p1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6" name="Google Shape;426;p1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7" name="Google Shape;427;p1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8" name="Google Shape;428;p1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29" name="Google Shape;429;p1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030" name="Google Shape;430;p15"/>
          <p:cNvSpPr/>
          <p:nvPr/>
        </p:nvSpPr>
        <p:spPr>
          <a:xfrm>
            <a:off x="5347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031" name="Google Shape;431;p15"/>
          <p:cNvSpPr/>
          <p:nvPr/>
        </p:nvSpPr>
        <p:spPr>
          <a:xfrm>
            <a:off x="843090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032" name="Google Shape;432;p15"/>
          <p:cNvSpPr/>
          <p:nvPr/>
        </p:nvSpPr>
        <p:spPr>
          <a:xfrm>
            <a:off x="242850" y="1093913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033" name="Google Shape;433;p15"/>
          <p:cNvSpPr/>
          <p:nvPr/>
        </p:nvSpPr>
        <p:spPr>
          <a:xfrm>
            <a:off x="4408800" y="4604100"/>
            <a:ext cx="326400" cy="3264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899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161" name="Google Shape;435;p16"/>
          <p:cNvSpPr txBox="1"/>
          <p:nvPr>
            <p:ph type="body" idx="1"/>
          </p:nvPr>
        </p:nvSpPr>
        <p:spPr>
          <a:xfrm>
            <a:off x="713100" y="1685400"/>
            <a:ext cx="7704000" cy="2918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</a:lvl9pPr>
          </a:lstStyle>
          <a:p>
            <a:r>
              <a:t/>
            </a:r>
          </a:p>
        </p:txBody>
      </p:sp>
      <p:sp>
        <p:nvSpPr>
          <p:cNvPr id="1058162" name="Google Shape;43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163" name="Google Shape;437;p16"/>
          <p:cNvSpPr/>
          <p:nvPr/>
        </p:nvSpPr>
        <p:spPr>
          <a:xfrm>
            <a:off x="8470975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00" name="Google Shape;438;p16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58164" name="Google Shape;439;p16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65" name="Google Shape;440;p16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66" name="Google Shape;441;p16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67" name="Google Shape;442;p16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68" name="Google Shape;443;p16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69" name="Google Shape;444;p16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70" name="Google Shape;445;p16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71" name="Google Shape;446;p16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72" name="Google Shape;447;p16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73" name="Google Shape;448;p16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174" name="Google Shape;449;p16"/>
          <p:cNvSpPr/>
          <p:nvPr/>
        </p:nvSpPr>
        <p:spPr>
          <a:xfrm>
            <a:off x="8424000" y="148325"/>
            <a:ext cx="296700" cy="29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175" name="Google Shape;450;p16"/>
          <p:cNvSpPr/>
          <p:nvPr/>
        </p:nvSpPr>
        <p:spPr>
          <a:xfrm>
            <a:off x="165750" y="37384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spTree>
      <p:nvGrpSpPr>
        <p:cNvPr id="190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176" name="Google Shape;45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177" name="Google Shape;453;p17"/>
          <p:cNvSpPr txBox="1"/>
          <p:nvPr>
            <p:ph type="title" idx="2"/>
          </p:nvPr>
        </p:nvSpPr>
        <p:spPr>
          <a:xfrm>
            <a:off x="1925325" y="3491775"/>
            <a:ext cx="22776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178" name="Google Shape;454;p17"/>
          <p:cNvSpPr txBox="1"/>
          <p:nvPr>
            <p:ph type="subTitle" idx="1"/>
          </p:nvPr>
        </p:nvSpPr>
        <p:spPr>
          <a:xfrm>
            <a:off x="1925325" y="3826575"/>
            <a:ext cx="22776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8179" name="Google Shape;455;p17"/>
          <p:cNvSpPr txBox="1"/>
          <p:nvPr>
            <p:ph type="title" idx="3"/>
          </p:nvPr>
        </p:nvSpPr>
        <p:spPr>
          <a:xfrm>
            <a:off x="4941011" y="3491475"/>
            <a:ext cx="22776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180" name="Google Shape;456;p17"/>
          <p:cNvSpPr txBox="1"/>
          <p:nvPr>
            <p:ph type="subTitle" idx="4"/>
          </p:nvPr>
        </p:nvSpPr>
        <p:spPr>
          <a:xfrm>
            <a:off x="4941068" y="3826575"/>
            <a:ext cx="22776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grpSp>
        <p:nvGrpSpPr>
          <p:cNvPr id="1902" name="Google Shape;457;p17"/>
          <p:cNvGrpSpPr/>
          <p:nvPr/>
        </p:nvGrpSpPr>
        <p:grpSpPr>
          <a:xfrm rot="10800000" flipH="1">
            <a:off x="237550" y="539394"/>
            <a:ext cx="261114" cy="907153"/>
            <a:chOff x="337386" y="4188663"/>
            <a:chExt cx="261114" cy="907153"/>
          </a:xfrm>
        </p:grpSpPr>
        <p:sp>
          <p:nvSpPr>
            <p:cNvPr id="1058181" name="Google Shape;458;p17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82" name="Google Shape;459;p17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83" name="Google Shape;460;p17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84" name="Google Shape;461;p17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85" name="Google Shape;462;p17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86" name="Google Shape;463;p17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03" name="Google Shape;464;p17"/>
          <p:cNvGrpSpPr/>
          <p:nvPr/>
        </p:nvGrpSpPr>
        <p:grpSpPr>
          <a:xfrm rot="5400000">
            <a:off x="8461209" y="4425759"/>
            <a:ext cx="668263" cy="356672"/>
            <a:chOff x="6613421" y="4558496"/>
            <a:chExt cx="668263" cy="356672"/>
          </a:xfrm>
        </p:grpSpPr>
        <p:grpSp>
          <p:nvGrpSpPr>
            <p:cNvPr id="1904" name="Google Shape;465;p1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187" name="Google Shape;466;p1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88" name="Google Shape;467;p1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89" name="Google Shape;468;p1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0" name="Google Shape;469;p1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1" name="Google Shape;470;p1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2" name="Google Shape;471;p1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3" name="Google Shape;472;p1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4" name="Google Shape;473;p1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5" name="Google Shape;474;p1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6" name="Google Shape;475;p1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05" name="Google Shape;476;p1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197" name="Google Shape;477;p1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8" name="Google Shape;478;p1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99" name="Google Shape;479;p1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0" name="Google Shape;480;p1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1" name="Google Shape;481;p1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2" name="Google Shape;482;p1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3" name="Google Shape;483;p1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4" name="Google Shape;484;p1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5" name="Google Shape;485;p1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06" name="Google Shape;486;p1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207" name="Google Shape;487;p17"/>
          <p:cNvSpPr/>
          <p:nvPr/>
        </p:nvSpPr>
        <p:spPr>
          <a:xfrm>
            <a:off x="8616988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208" name="Google Shape;488;p17"/>
          <p:cNvSpPr/>
          <p:nvPr/>
        </p:nvSpPr>
        <p:spPr>
          <a:xfrm>
            <a:off x="8424000" y="1093913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209" name="Google Shape;489;p17"/>
          <p:cNvSpPr/>
          <p:nvPr/>
        </p:nvSpPr>
        <p:spPr>
          <a:xfrm>
            <a:off x="24285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210" name="Google Shape;490;p17"/>
          <p:cNvSpPr/>
          <p:nvPr/>
        </p:nvSpPr>
        <p:spPr>
          <a:xfrm>
            <a:off x="945163" y="460410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942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474" name="Google Shape;49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475" name="Google Shape;493;p18"/>
          <p:cNvSpPr txBox="1"/>
          <p:nvPr>
            <p:ph type="title" idx="2"/>
          </p:nvPr>
        </p:nvSpPr>
        <p:spPr>
          <a:xfrm>
            <a:off x="720000" y="2736713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476" name="Google Shape;494;p18"/>
          <p:cNvSpPr txBox="1"/>
          <p:nvPr>
            <p:ph type="subTitle" idx="1"/>
          </p:nvPr>
        </p:nvSpPr>
        <p:spPr>
          <a:xfrm>
            <a:off x="720000" y="3147838"/>
            <a:ext cx="2155800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8477" name="Google Shape;495;p18"/>
          <p:cNvSpPr txBox="1"/>
          <p:nvPr>
            <p:ph type="title" idx="3"/>
          </p:nvPr>
        </p:nvSpPr>
        <p:spPr>
          <a:xfrm>
            <a:off x="3494100" y="2736838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478" name="Google Shape;496;p18"/>
          <p:cNvSpPr txBox="1"/>
          <p:nvPr>
            <p:ph type="subTitle" idx="4"/>
          </p:nvPr>
        </p:nvSpPr>
        <p:spPr>
          <a:xfrm>
            <a:off x="3494101" y="3147838"/>
            <a:ext cx="2155800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8479" name="Google Shape;497;p18"/>
          <p:cNvSpPr txBox="1"/>
          <p:nvPr>
            <p:ph type="title" idx="5"/>
          </p:nvPr>
        </p:nvSpPr>
        <p:spPr>
          <a:xfrm>
            <a:off x="6275098" y="2736838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8480" name="Google Shape;498;p18"/>
          <p:cNvSpPr txBox="1"/>
          <p:nvPr>
            <p:ph type="subTitle" idx="6"/>
          </p:nvPr>
        </p:nvSpPr>
        <p:spPr>
          <a:xfrm>
            <a:off x="6275100" y="3147838"/>
            <a:ext cx="2155800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grpSp>
        <p:nvGrpSpPr>
          <p:cNvPr id="1943" name="Google Shape;499;p18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1058481" name="Google Shape;500;p18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2" name="Google Shape;501;p18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3" name="Google Shape;502;p18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4" name="Google Shape;503;p18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5" name="Google Shape;504;p18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6" name="Google Shape;505;p18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44" name="Google Shape;506;p18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58487" name="Google Shape;507;p18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8" name="Google Shape;508;p18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89" name="Google Shape;509;p18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0" name="Google Shape;510;p18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1" name="Google Shape;511;p18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2" name="Google Shape;512;p18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3" name="Google Shape;513;p18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4" name="Google Shape;514;p18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5" name="Google Shape;515;p18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96" name="Google Shape;516;p18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497" name="Google Shape;517;p18"/>
          <p:cNvSpPr/>
          <p:nvPr/>
        </p:nvSpPr>
        <p:spPr>
          <a:xfrm>
            <a:off x="165750" y="4230575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98" name="Google Shape;518;p18"/>
          <p:cNvSpPr/>
          <p:nvPr/>
        </p:nvSpPr>
        <p:spPr>
          <a:xfrm>
            <a:off x="778498" y="4765825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99" name="Google Shape;519;p18"/>
          <p:cNvSpPr/>
          <p:nvPr/>
        </p:nvSpPr>
        <p:spPr>
          <a:xfrm>
            <a:off x="86320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500" name="Google Shape;520;p18"/>
          <p:cNvSpPr/>
          <p:nvPr/>
        </p:nvSpPr>
        <p:spPr>
          <a:xfrm>
            <a:off x="8430898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45" name="Google Shape;521;p18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58501" name="Google Shape;522;p18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2" name="Google Shape;523;p18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3" name="Google Shape;524;p18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4" name="Google Shape;525;p18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5" name="Google Shape;526;p18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6" name="Google Shape;527;p18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7" name="Google Shape;528;p18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8" name="Google Shape;529;p18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09" name="Google Shape;530;p18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10" name="Google Shape;531;p18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866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533;p19"/>
          <p:cNvGrpSpPr/>
          <p:nvPr/>
        </p:nvGrpSpPr>
        <p:grpSpPr>
          <a:xfrm rot="5400000" flipH="1">
            <a:off x="8452266" y="430596"/>
            <a:ext cx="668263" cy="217597"/>
            <a:chOff x="-668239" y="4338844"/>
            <a:chExt cx="298478" cy="97194"/>
          </a:xfrm>
        </p:grpSpPr>
        <p:sp>
          <p:nvSpPr>
            <p:cNvPr id="1057929" name="Google Shape;534;p19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0" name="Google Shape;535;p19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1" name="Google Shape;536;p19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2" name="Google Shape;537;p19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3" name="Google Shape;538;p19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4" name="Google Shape;539;p19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5" name="Google Shape;540;p19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6" name="Google Shape;541;p19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7" name="Google Shape;542;p19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38" name="Google Shape;543;p19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939" name="Google Shape;544;p19"/>
          <p:cNvSpPr/>
          <p:nvPr/>
        </p:nvSpPr>
        <p:spPr>
          <a:xfrm flipH="1">
            <a:off x="8584050" y="4230575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940" name="Google Shape;545;p19"/>
          <p:cNvSpPr/>
          <p:nvPr/>
        </p:nvSpPr>
        <p:spPr>
          <a:xfrm flipH="1">
            <a:off x="8164202" y="4765825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941" name="Google Shape;546;p19"/>
          <p:cNvSpPr/>
          <p:nvPr/>
        </p:nvSpPr>
        <p:spPr>
          <a:xfrm flipH="1">
            <a:off x="1657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7942" name="Google Shape;547;p19"/>
          <p:cNvSpPr/>
          <p:nvPr/>
        </p:nvSpPr>
        <p:spPr>
          <a:xfrm flipH="1">
            <a:off x="511802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68" name="Google Shape;548;p19"/>
          <p:cNvGrpSpPr/>
          <p:nvPr/>
        </p:nvGrpSpPr>
        <p:grpSpPr>
          <a:xfrm rot="5400000" flipH="1">
            <a:off x="25016" y="4495296"/>
            <a:ext cx="668263" cy="217597"/>
            <a:chOff x="-668239" y="4338844"/>
            <a:chExt cx="298478" cy="97194"/>
          </a:xfrm>
        </p:grpSpPr>
        <p:sp>
          <p:nvSpPr>
            <p:cNvPr id="1057943" name="Google Shape;549;p19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44" name="Google Shape;550;p19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45" name="Google Shape;551;p19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46" name="Google Shape;552;p19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47" name="Google Shape;553;p19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48" name="Google Shape;554;p19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49" name="Google Shape;555;p19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50" name="Google Shape;556;p19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51" name="Google Shape;557;p19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7952" name="Google Shape;558;p19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7953" name="Google Shape;5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7954" name="Google Shape;560;p19"/>
          <p:cNvSpPr txBox="1"/>
          <p:nvPr>
            <p:ph type="title" idx="2"/>
          </p:nvPr>
        </p:nvSpPr>
        <p:spPr>
          <a:xfrm>
            <a:off x="1805206" y="2026075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7955" name="Google Shape;561;p19"/>
          <p:cNvSpPr txBox="1"/>
          <p:nvPr>
            <p:ph type="subTitle" idx="1"/>
          </p:nvPr>
        </p:nvSpPr>
        <p:spPr>
          <a:xfrm>
            <a:off x="1805206" y="23351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7956" name="Google Shape;562;p19"/>
          <p:cNvSpPr txBox="1"/>
          <p:nvPr>
            <p:ph type="title" idx="3"/>
          </p:nvPr>
        </p:nvSpPr>
        <p:spPr>
          <a:xfrm>
            <a:off x="4977791" y="2026075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7957" name="Google Shape;563;p19"/>
          <p:cNvSpPr txBox="1"/>
          <p:nvPr>
            <p:ph type="subTitle" idx="4"/>
          </p:nvPr>
        </p:nvSpPr>
        <p:spPr>
          <a:xfrm>
            <a:off x="4977789" y="23351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7958" name="Google Shape;564;p19"/>
          <p:cNvSpPr txBox="1"/>
          <p:nvPr>
            <p:ph type="title" idx="5"/>
          </p:nvPr>
        </p:nvSpPr>
        <p:spPr>
          <a:xfrm>
            <a:off x="1805206" y="3737700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7959" name="Google Shape;565;p19"/>
          <p:cNvSpPr txBox="1"/>
          <p:nvPr>
            <p:ph type="subTitle" idx="6"/>
          </p:nvPr>
        </p:nvSpPr>
        <p:spPr>
          <a:xfrm>
            <a:off x="1805206" y="40467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57960" name="Google Shape;566;p19"/>
          <p:cNvSpPr txBox="1"/>
          <p:nvPr>
            <p:ph type="title" idx="7"/>
          </p:nvPr>
        </p:nvSpPr>
        <p:spPr>
          <a:xfrm>
            <a:off x="4977794" y="3737700"/>
            <a:ext cx="2361000" cy="30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57961" name="Google Shape;567;p19"/>
          <p:cNvSpPr txBox="1"/>
          <p:nvPr>
            <p:ph type="subTitle" idx="8"/>
          </p:nvPr>
        </p:nvSpPr>
        <p:spPr>
          <a:xfrm>
            <a:off x="4977790" y="4046700"/>
            <a:ext cx="2361000" cy="557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29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Google Shape;56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48707" name="Google Shape;570;p20"/>
          <p:cNvSpPr txBox="1"/>
          <p:nvPr>
            <p:ph type="title" idx="2"/>
          </p:nvPr>
        </p:nvSpPr>
        <p:spPr>
          <a:xfrm>
            <a:off x="110117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48708" name="Google Shape;571;p20"/>
          <p:cNvSpPr txBox="1"/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48709" name="Google Shape;572;p20"/>
          <p:cNvSpPr txBox="1"/>
          <p:nvPr>
            <p:ph type="title" idx="3"/>
          </p:nvPr>
        </p:nvSpPr>
        <p:spPr>
          <a:xfrm>
            <a:off x="3578950" y="18754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48710" name="Google Shape;573;p20"/>
          <p:cNvSpPr txBox="1"/>
          <p:nvPr>
            <p:ph type="subTitle" idx="4"/>
          </p:nvPr>
        </p:nvSpPr>
        <p:spPr>
          <a:xfrm>
            <a:off x="3579000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48711" name="Google Shape;574;p20"/>
          <p:cNvSpPr txBox="1"/>
          <p:nvPr>
            <p:ph type="title" idx="5"/>
          </p:nvPr>
        </p:nvSpPr>
        <p:spPr>
          <a:xfrm>
            <a:off x="110117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48712" name="Google Shape;575;p20"/>
          <p:cNvSpPr txBox="1"/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48713" name="Google Shape;576;p20"/>
          <p:cNvSpPr txBox="1"/>
          <p:nvPr>
            <p:ph type="title" idx="7"/>
          </p:nvPr>
        </p:nvSpPr>
        <p:spPr>
          <a:xfrm>
            <a:off x="3578947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48714" name="Google Shape;577;p20"/>
          <p:cNvSpPr txBox="1"/>
          <p:nvPr>
            <p:ph type="subTitle" idx="8"/>
          </p:nvPr>
        </p:nvSpPr>
        <p:spPr>
          <a:xfrm>
            <a:off x="3578947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48715" name="Google Shape;578;p20"/>
          <p:cNvSpPr txBox="1"/>
          <p:nvPr>
            <p:ph type="title" idx="9"/>
          </p:nvPr>
        </p:nvSpPr>
        <p:spPr>
          <a:xfrm>
            <a:off x="605672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48716" name="Google Shape;579;p20"/>
          <p:cNvSpPr txBox="1"/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sp>
        <p:nvSpPr>
          <p:cNvPr id="1048717" name="Google Shape;580;p20"/>
          <p:cNvSpPr txBox="1"/>
          <p:nvPr>
            <p:ph type="title" idx="14"/>
          </p:nvPr>
        </p:nvSpPr>
        <p:spPr>
          <a:xfrm>
            <a:off x="605672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/>
            </a:r>
          </a:p>
        </p:txBody>
      </p:sp>
      <p:sp>
        <p:nvSpPr>
          <p:cNvPr id="1048718" name="Google Shape;581;p20"/>
          <p:cNvSpPr txBox="1"/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grpSp>
        <p:nvGrpSpPr>
          <p:cNvPr id="130" name="Google Shape;582;p20"/>
          <p:cNvGrpSpPr/>
          <p:nvPr/>
        </p:nvGrpSpPr>
        <p:grpSpPr>
          <a:xfrm>
            <a:off x="8664798" y="4150525"/>
            <a:ext cx="261114" cy="907153"/>
            <a:chOff x="337386" y="4188663"/>
            <a:chExt cx="261114" cy="907153"/>
          </a:xfrm>
        </p:grpSpPr>
        <p:sp>
          <p:nvSpPr>
            <p:cNvPr id="1048719" name="Google Shape;583;p20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0" name="Google Shape;584;p20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1" name="Google Shape;585;p20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2" name="Google Shape;586;p20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3" name="Google Shape;587;p20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4" name="Google Shape;588;p20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31" name="Google Shape;589;p20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1048725" name="Google Shape;590;p20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6" name="Google Shape;591;p20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7" name="Google Shape;592;p20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8" name="Google Shape;593;p20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9" name="Google Shape;594;p20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0" name="Google Shape;595;p20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1" name="Google Shape;596;p20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2" name="Google Shape;597;p20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3" name="Google Shape;598;p20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4" name="Google Shape;599;p20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35" name="Google Shape;600;p20"/>
          <p:cNvSpPr/>
          <p:nvPr/>
        </p:nvSpPr>
        <p:spPr>
          <a:xfrm>
            <a:off x="165750" y="4230575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36" name="Google Shape;601;p20"/>
          <p:cNvSpPr/>
          <p:nvPr/>
        </p:nvSpPr>
        <p:spPr>
          <a:xfrm>
            <a:off x="778498" y="4765825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37" name="Google Shape;602;p20"/>
          <p:cNvSpPr/>
          <p:nvPr/>
        </p:nvSpPr>
        <p:spPr>
          <a:xfrm>
            <a:off x="8593000" y="6770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38" name="Google Shape;603;p20"/>
          <p:cNvSpPr/>
          <p:nvPr/>
        </p:nvSpPr>
        <p:spPr>
          <a:xfrm>
            <a:off x="8592998" y="16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88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070" name="Google Shape;605;p21"/>
          <p:cNvSpPr txBox="1"/>
          <p:nvPr>
            <p:ph type="title" hasCustomPrompt="1"/>
          </p:nvPr>
        </p:nvSpPr>
        <p:spPr>
          <a:xfrm>
            <a:off x="4572141" y="1977000"/>
            <a:ext cx="3858600" cy="768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8071" name="Google Shape;606;p21"/>
          <p:cNvSpPr txBox="1"/>
          <p:nvPr>
            <p:ph type="subTitle" idx="1"/>
          </p:nvPr>
        </p:nvSpPr>
        <p:spPr>
          <a:xfrm>
            <a:off x="4572141" y="2745900"/>
            <a:ext cx="3858600" cy="420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t/>
            </a:r>
          </a:p>
        </p:txBody>
      </p:sp>
      <p:sp>
        <p:nvSpPr>
          <p:cNvPr id="1058072" name="Google Shape;607;p21"/>
          <p:cNvSpPr txBox="1"/>
          <p:nvPr>
            <p:ph type="title" idx="2" hasCustomPrompt="1"/>
          </p:nvPr>
        </p:nvSpPr>
        <p:spPr>
          <a:xfrm>
            <a:off x="4572000" y="3406491"/>
            <a:ext cx="3858600" cy="768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8073" name="Google Shape;608;p21"/>
          <p:cNvSpPr txBox="1"/>
          <p:nvPr>
            <p:ph type="subTitle" idx="3"/>
          </p:nvPr>
        </p:nvSpPr>
        <p:spPr>
          <a:xfrm>
            <a:off x="4572000" y="4175375"/>
            <a:ext cx="3858600" cy="420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t/>
            </a:r>
          </a:p>
        </p:txBody>
      </p:sp>
      <p:sp>
        <p:nvSpPr>
          <p:cNvPr id="1058074" name="Google Shape;609;p21"/>
          <p:cNvSpPr txBox="1"/>
          <p:nvPr>
            <p:ph type="title" idx="4" hasCustomPrompt="1"/>
          </p:nvPr>
        </p:nvSpPr>
        <p:spPr>
          <a:xfrm>
            <a:off x="4572000" y="539400"/>
            <a:ext cx="3858600" cy="768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8075" name="Google Shape;610;p21"/>
          <p:cNvSpPr txBox="1"/>
          <p:nvPr>
            <p:ph type="subTitle" idx="5"/>
          </p:nvPr>
        </p:nvSpPr>
        <p:spPr>
          <a:xfrm>
            <a:off x="4572000" y="1308275"/>
            <a:ext cx="3858600" cy="420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t/>
            </a:r>
          </a:p>
        </p:txBody>
      </p:sp>
      <p:grpSp>
        <p:nvGrpSpPr>
          <p:cNvPr id="1885" name="Google Shape;611;p21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1058076" name="Google Shape;612;p21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77" name="Google Shape;613;p21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78" name="Google Shape;614;p21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79" name="Google Shape;615;p21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80" name="Google Shape;616;p21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81" name="Google Shape;617;p21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82" name="Google Shape;618;p21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83" name="Google Shape;619;p21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84" name="Google Shape;620;p21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85" name="Google Shape;621;p21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86" name="Google Shape;622;p21"/>
          <p:cNvGrpSpPr/>
          <p:nvPr/>
        </p:nvGrpSpPr>
        <p:grpSpPr>
          <a:xfrm rot="5400000">
            <a:off x="33971" y="4425759"/>
            <a:ext cx="668263" cy="356672"/>
            <a:chOff x="6613421" y="4558496"/>
            <a:chExt cx="668263" cy="356672"/>
          </a:xfrm>
        </p:grpSpPr>
        <p:grpSp>
          <p:nvGrpSpPr>
            <p:cNvPr id="1887" name="Google Shape;623;p21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086" name="Google Shape;624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87" name="Google Shape;625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88" name="Google Shape;626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89" name="Google Shape;627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0" name="Google Shape;628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1" name="Google Shape;629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2" name="Google Shape;630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3" name="Google Shape;631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4" name="Google Shape;632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5" name="Google Shape;633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88" name="Google Shape;634;p21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096" name="Google Shape;635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7" name="Google Shape;636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8" name="Google Shape;637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99" name="Google Shape;638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00" name="Google Shape;639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01" name="Google Shape;640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02" name="Google Shape;641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03" name="Google Shape;642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04" name="Google Shape;643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105" name="Google Shape;644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106" name="Google Shape;645;p21"/>
          <p:cNvSpPr/>
          <p:nvPr/>
        </p:nvSpPr>
        <p:spPr>
          <a:xfrm>
            <a:off x="8670100" y="44788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107" name="Google Shape;646;p21"/>
          <p:cNvSpPr/>
          <p:nvPr/>
        </p:nvSpPr>
        <p:spPr>
          <a:xfrm>
            <a:off x="53475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906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211" name="Google Shape;648;p22"/>
          <p:cNvSpPr/>
          <p:nvPr/>
        </p:nvSpPr>
        <p:spPr>
          <a:xfrm>
            <a:off x="508198" y="44982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07" name="Google Shape;649;p22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1908" name="Google Shape;650;p2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212" name="Google Shape;651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3" name="Google Shape;652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4" name="Google Shape;653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5" name="Google Shape;654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6" name="Google Shape;655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7" name="Google Shape;656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8" name="Google Shape;657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19" name="Google Shape;658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0" name="Google Shape;659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1" name="Google Shape;660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09" name="Google Shape;661;p2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222" name="Google Shape;662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3" name="Google Shape;663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4" name="Google Shape;664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5" name="Google Shape;665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6" name="Google Shape;666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7" name="Google Shape;667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8" name="Google Shape;668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29" name="Google Shape;669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30" name="Google Shape;670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231" name="Google Shape;671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232" name="Google Shape;672;p22"/>
          <p:cNvSpPr/>
          <p:nvPr/>
        </p:nvSpPr>
        <p:spPr>
          <a:xfrm>
            <a:off x="842400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233" name="Google Shape;673;p22"/>
          <p:cNvSpPr/>
          <p:nvPr/>
        </p:nvSpPr>
        <p:spPr>
          <a:xfrm>
            <a:off x="8780698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10" name="Google Shape;674;p22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58234" name="Google Shape;675;p22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35" name="Google Shape;676;p22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36" name="Google Shape;677;p22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37" name="Google Shape;678;p22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38" name="Google Shape;679;p22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39" name="Google Shape;680;p22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40" name="Google Shape;681;p22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41" name="Google Shape;682;p22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42" name="Google Shape;683;p22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243" name="Google Shape;684;p22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244" name="Google Shape;68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93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428" name="Google Shape;68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grpSp>
        <p:nvGrpSpPr>
          <p:cNvPr id="1937" name="Google Shape;688;p23"/>
          <p:cNvGrpSpPr/>
          <p:nvPr/>
        </p:nvGrpSpPr>
        <p:grpSpPr>
          <a:xfrm flipH="1">
            <a:off x="237538" y="85825"/>
            <a:ext cx="261114" cy="907153"/>
            <a:chOff x="337386" y="4188663"/>
            <a:chExt cx="261114" cy="907153"/>
          </a:xfrm>
        </p:grpSpPr>
        <p:sp>
          <p:nvSpPr>
            <p:cNvPr id="1058429" name="Google Shape;689;p23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0" name="Google Shape;690;p23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1" name="Google Shape;691;p23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2" name="Google Shape;692;p23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3" name="Google Shape;693;p23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4" name="Google Shape;694;p23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38" name="Google Shape;695;p23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58435" name="Google Shape;696;p23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6" name="Google Shape;697;p23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7" name="Google Shape;698;p23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8" name="Google Shape;699;p23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39" name="Google Shape;700;p23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40" name="Google Shape;701;p23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41" name="Google Shape;702;p23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42" name="Google Shape;703;p23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43" name="Google Shape;704;p23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444" name="Google Shape;705;p23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445" name="Google Shape;706;p23"/>
          <p:cNvSpPr/>
          <p:nvPr/>
        </p:nvSpPr>
        <p:spPr>
          <a:xfrm>
            <a:off x="209550" y="4318175"/>
            <a:ext cx="317100" cy="3171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46" name="Google Shape;707;p23"/>
          <p:cNvSpPr/>
          <p:nvPr/>
        </p:nvSpPr>
        <p:spPr>
          <a:xfrm>
            <a:off x="607198" y="4826625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47" name="Google Shape;708;p23"/>
          <p:cNvSpPr/>
          <p:nvPr/>
        </p:nvSpPr>
        <p:spPr>
          <a:xfrm>
            <a:off x="8593000" y="3370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448" name="Google Shape;709;p23"/>
          <p:cNvSpPr/>
          <p:nvPr/>
        </p:nvSpPr>
        <p:spPr>
          <a:xfrm>
            <a:off x="8430898" y="10906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23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1" name="Google Shape;143;p6"/>
          <p:cNvSpPr/>
          <p:nvPr/>
        </p:nvSpPr>
        <p:spPr>
          <a:xfrm>
            <a:off x="8653450" y="397513"/>
            <a:ext cx="283800" cy="283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312" name="Google Shape;144;p6"/>
          <p:cNvSpPr/>
          <p:nvPr/>
        </p:nvSpPr>
        <p:spPr>
          <a:xfrm>
            <a:off x="234775" y="44257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32" name="Google Shape;145;p6"/>
          <p:cNvGrpSpPr/>
          <p:nvPr/>
        </p:nvGrpSpPr>
        <p:grpSpPr>
          <a:xfrm rot="-5400000">
            <a:off x="-154014" y="-44737"/>
            <a:ext cx="261114" cy="907153"/>
            <a:chOff x="337386" y="4188663"/>
            <a:chExt cx="261114" cy="907153"/>
          </a:xfrm>
        </p:grpSpPr>
        <p:sp>
          <p:nvSpPr>
            <p:cNvPr id="1049313" name="Google Shape;146;p6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14" name="Google Shape;147;p6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15" name="Google Shape;148;p6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16" name="Google Shape;149;p6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17" name="Google Shape;150;p6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18" name="Google Shape;151;p6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33" name="Google Shape;152;p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49319" name="Google Shape;153;p6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0" name="Google Shape;154;p6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1" name="Google Shape;155;p6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2" name="Google Shape;156;p6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3" name="Google Shape;157;p6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4" name="Google Shape;158;p6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5" name="Google Shape;159;p6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6" name="Google Shape;160;p6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7" name="Google Shape;161;p6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28" name="Google Shape;162;p6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329" name="Google Shape;16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879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034" name="Google Shape;711;p24"/>
          <p:cNvSpPr txBox="1"/>
          <p:nvPr>
            <p:ph type="title"/>
          </p:nvPr>
        </p:nvSpPr>
        <p:spPr>
          <a:xfrm>
            <a:off x="720000" y="539400"/>
            <a:ext cx="3728400" cy="873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r>
              <a:t/>
            </a:r>
          </a:p>
        </p:txBody>
      </p:sp>
      <p:sp>
        <p:nvSpPr>
          <p:cNvPr id="1058035" name="Google Shape;712;p24"/>
          <p:cNvSpPr txBox="1"/>
          <p:nvPr>
            <p:ph type="subTitle" idx="1"/>
          </p:nvPr>
        </p:nvSpPr>
        <p:spPr>
          <a:xfrm>
            <a:off x="720000" y="2137275"/>
            <a:ext cx="3434700" cy="1331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r>
              <a:t/>
            </a:r>
          </a:p>
        </p:txBody>
      </p:sp>
      <p:grpSp>
        <p:nvGrpSpPr>
          <p:cNvPr id="1880" name="Google Shape;713;p24"/>
          <p:cNvGrpSpPr/>
          <p:nvPr/>
        </p:nvGrpSpPr>
        <p:grpSpPr>
          <a:xfrm rot="10800000">
            <a:off x="4237866" y="4495304"/>
            <a:ext cx="668263" cy="217597"/>
            <a:chOff x="-668239" y="4338844"/>
            <a:chExt cx="298478" cy="97194"/>
          </a:xfrm>
        </p:grpSpPr>
        <p:sp>
          <p:nvSpPr>
            <p:cNvPr id="1058036" name="Google Shape;714;p2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37" name="Google Shape;715;p2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38" name="Google Shape;716;p2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39" name="Google Shape;717;p2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40" name="Google Shape;718;p2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41" name="Google Shape;719;p2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42" name="Google Shape;720;p2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43" name="Google Shape;721;p2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44" name="Google Shape;722;p2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045" name="Google Shape;723;p2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81" name="Google Shape;724;p24"/>
          <p:cNvGrpSpPr/>
          <p:nvPr/>
        </p:nvGrpSpPr>
        <p:grpSpPr>
          <a:xfrm rot="10800000">
            <a:off x="8096766" y="361054"/>
            <a:ext cx="668263" cy="356672"/>
            <a:chOff x="6613421" y="4558496"/>
            <a:chExt cx="668263" cy="356672"/>
          </a:xfrm>
        </p:grpSpPr>
        <p:grpSp>
          <p:nvGrpSpPr>
            <p:cNvPr id="1882" name="Google Shape;725;p24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046" name="Google Shape;726;p2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47" name="Google Shape;727;p2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48" name="Google Shape;728;p2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49" name="Google Shape;729;p2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0" name="Google Shape;730;p2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1" name="Google Shape;731;p2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2" name="Google Shape;732;p2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3" name="Google Shape;733;p2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4" name="Google Shape;734;p2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5" name="Google Shape;735;p2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883" name="Google Shape;736;p24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056" name="Google Shape;737;p2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7" name="Google Shape;738;p2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8" name="Google Shape;739;p2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59" name="Google Shape;740;p2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60" name="Google Shape;741;p2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61" name="Google Shape;742;p2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62" name="Google Shape;743;p2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63" name="Google Shape;744;p2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64" name="Google Shape;745;p2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065" name="Google Shape;746;p2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066" name="Google Shape;747;p24"/>
          <p:cNvSpPr/>
          <p:nvPr/>
        </p:nvSpPr>
        <p:spPr>
          <a:xfrm>
            <a:off x="8430900" y="44257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067" name="Google Shape;748;p24"/>
          <p:cNvSpPr/>
          <p:nvPr/>
        </p:nvSpPr>
        <p:spPr>
          <a:xfrm>
            <a:off x="242850" y="414138"/>
            <a:ext cx="250500" cy="250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068" name="Google Shape;749;p24"/>
          <p:cNvSpPr/>
          <p:nvPr/>
        </p:nvSpPr>
        <p:spPr>
          <a:xfrm>
            <a:off x="117600" y="4712900"/>
            <a:ext cx="250500" cy="2505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069" name="Google Shape;750;p24"/>
          <p:cNvSpPr txBox="1"/>
          <p:nvPr/>
        </p:nvSpPr>
        <p:spPr>
          <a:xfrm>
            <a:off x="720000" y="3565200"/>
            <a:ext cx="3658800" cy="615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b="1" sz="1200" lang="en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1"/>
              </a:rPr>
              <a:t>Slidesgo</a:t>
            </a:r>
            <a:r>
              <a:rPr sz="1200"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b="1" sz="1200" lang="en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2"/>
              </a:rPr>
              <a:t>Flaticon</a:t>
            </a:r>
            <a:r>
              <a:rPr sz="1200"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infographics and images by </a:t>
            </a:r>
            <a:r>
              <a:rPr b="1" sz="1200" lang="en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/>
              </a:rPr>
              <a:t>Freepik</a:t>
            </a:r>
            <a:endParaRPr b="1" sz="1200">
              <a:solidFill>
                <a:schemeClr val="accen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895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752;p25"/>
          <p:cNvGrpSpPr/>
          <p:nvPr/>
        </p:nvGrpSpPr>
        <p:grpSpPr>
          <a:xfrm rot="10800000" flipH="1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1058139" name="Google Shape;753;p25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ah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0" name="Google Shape;754;p25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ah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1" name="Google Shape;755;p25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ah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2" name="Google Shape;756;p25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ah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897" name="Google Shape;757;p25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058143" name="Google Shape;758;p25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4" name="Google Shape;759;p25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5" name="Google Shape;760;p25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6" name="Google Shape;761;p25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7" name="Google Shape;762;p25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48" name="Google Shape;763;p25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149" name="Google Shape;764;p25"/>
          <p:cNvSpPr/>
          <p:nvPr/>
        </p:nvSpPr>
        <p:spPr>
          <a:xfrm>
            <a:off x="493800" y="3589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150" name="Google Shape;765;p25"/>
          <p:cNvSpPr/>
          <p:nvPr/>
        </p:nvSpPr>
        <p:spPr>
          <a:xfrm>
            <a:off x="8624375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98" name="Google Shape;766;p25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1058151" name="Google Shape;767;p25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2" name="Google Shape;768;p25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3" name="Google Shape;769;p25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4" name="Google Shape;770;p25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5" name="Google Shape;771;p25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6" name="Google Shape;772;p25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7" name="Google Shape;773;p25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8" name="Google Shape;774;p25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59" name="Google Shape;775;p25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160" name="Google Shape;776;p25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92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322" name="Google Shape;778;p26"/>
          <p:cNvSpPr/>
          <p:nvPr/>
        </p:nvSpPr>
        <p:spPr>
          <a:xfrm>
            <a:off x="508198" y="44982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22" name="Google Shape;779;p26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1923" name="Google Shape;780;p26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323" name="Google Shape;781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24" name="Google Shape;782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25" name="Google Shape;783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26" name="Google Shape;784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27" name="Google Shape;785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28" name="Google Shape;786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29" name="Google Shape;787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0" name="Google Shape;788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1" name="Google Shape;789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2" name="Google Shape;790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24" name="Google Shape;791;p26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333" name="Google Shape;792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4" name="Google Shape;793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5" name="Google Shape;794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6" name="Google Shape;795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7" name="Google Shape;796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8" name="Google Shape;797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39" name="Google Shape;798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40" name="Google Shape;799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41" name="Google Shape;800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342" name="Google Shape;801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58343" name="Google Shape;802;p26"/>
          <p:cNvSpPr/>
          <p:nvPr/>
        </p:nvSpPr>
        <p:spPr>
          <a:xfrm>
            <a:off x="8424000" y="3610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344" name="Google Shape;803;p26"/>
          <p:cNvSpPr/>
          <p:nvPr/>
        </p:nvSpPr>
        <p:spPr>
          <a:xfrm>
            <a:off x="8780698" y="1104350"/>
            <a:ext cx="211800" cy="211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25" name="Google Shape;804;p2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058345" name="Google Shape;805;p26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46" name="Google Shape;806;p26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47" name="Google Shape;807;p26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48" name="Google Shape;808;p26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49" name="Google Shape;809;p26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0" name="Google Shape;810;p26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1" name="Google Shape;811;p26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2" name="Google Shape;812;p26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3" name="Google Shape;813;p26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354" name="Google Shape;814;p26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0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165;p7"/>
          <p:cNvSpPr txBox="1"/>
          <p:nvPr>
            <p:ph type="body" idx="1"/>
          </p:nvPr>
        </p:nvSpPr>
        <p:spPr>
          <a:xfrm>
            <a:off x="720000" y="1923750"/>
            <a:ext cx="3684900" cy="21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579" name="Google Shape;166;p7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grpSp>
        <p:nvGrpSpPr>
          <p:cNvPr id="51" name="Google Shape;167;p7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048580" name="Google Shape;168;p7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81" name="Google Shape;169;p7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82" name="Google Shape;170;p7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83" name="Google Shape;171;p7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84" name="Google Shape;172;p7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85" name="Google Shape;173;p7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52" name="Google Shape;174;p7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53" name="Google Shape;175;p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8586" name="Google Shape;176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7" name="Google Shape;177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8" name="Google Shape;178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9" name="Google Shape;179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0" name="Google Shape;180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1" name="Google Shape;181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2" name="Google Shape;182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3" name="Google Shape;183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4" name="Google Shape;184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5" name="Google Shape;185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54" name="Google Shape;186;p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8596" name="Google Shape;187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7" name="Google Shape;188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8" name="Google Shape;189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99" name="Google Shape;190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00" name="Google Shape;191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01" name="Google Shape;192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02" name="Google Shape;193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03" name="Google Shape;194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04" name="Google Shape;195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05" name="Google Shape;196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8606" name="Google Shape;197;p7"/>
          <p:cNvSpPr/>
          <p:nvPr/>
        </p:nvSpPr>
        <p:spPr>
          <a:xfrm>
            <a:off x="419701" y="392700"/>
            <a:ext cx="293400" cy="2934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07" name="Google Shape;198;p7"/>
          <p:cNvSpPr/>
          <p:nvPr/>
        </p:nvSpPr>
        <p:spPr>
          <a:xfrm>
            <a:off x="8430900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08" name="Google Shape;199;p7"/>
          <p:cNvSpPr/>
          <p:nvPr/>
        </p:nvSpPr>
        <p:spPr>
          <a:xfrm>
            <a:off x="8430898" y="4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5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01;p8"/>
          <p:cNvGrpSpPr/>
          <p:nvPr/>
        </p:nvGrpSpPr>
        <p:grpSpPr>
          <a:xfrm>
            <a:off x="332345" y="173890"/>
            <a:ext cx="8479311" cy="4795729"/>
            <a:chOff x="545450" y="1062300"/>
            <a:chExt cx="6621875" cy="3745200"/>
          </a:xfrm>
        </p:grpSpPr>
        <p:sp>
          <p:nvSpPr>
            <p:cNvPr id="1049424" name="Google Shape;202;p8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ah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25" name="Google Shape;203;p8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ah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26" name="Google Shape;204;p8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ah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27" name="Google Shape;205;p8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ah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52" name="Google Shape;206;p8"/>
          <p:cNvGrpSpPr/>
          <p:nvPr/>
        </p:nvGrpSpPr>
        <p:grpSpPr>
          <a:xfrm rot="-5400000">
            <a:off x="8320018" y="-117756"/>
            <a:ext cx="261114" cy="907153"/>
            <a:chOff x="337386" y="4188663"/>
            <a:chExt cx="261114" cy="907153"/>
          </a:xfrm>
        </p:grpSpPr>
        <p:sp>
          <p:nvSpPr>
            <p:cNvPr id="1049428" name="Google Shape;207;p8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29" name="Google Shape;208;p8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0" name="Google Shape;209;p8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1" name="Google Shape;210;p8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2" name="Google Shape;211;p8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3" name="Google Shape;212;p8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434" name="Google Shape;213;p8"/>
          <p:cNvSpPr/>
          <p:nvPr/>
        </p:nvSpPr>
        <p:spPr>
          <a:xfrm rot="10800000">
            <a:off x="8308967" y="4423647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435" name="Google Shape;214;p8"/>
          <p:cNvSpPr/>
          <p:nvPr/>
        </p:nvSpPr>
        <p:spPr>
          <a:xfrm rot="10800000">
            <a:off x="238267" y="409347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53" name="Google Shape;215;p8"/>
          <p:cNvGrpSpPr/>
          <p:nvPr/>
        </p:nvGrpSpPr>
        <p:grpSpPr>
          <a:xfrm rot="5400000">
            <a:off x="34183" y="4495303"/>
            <a:ext cx="668263" cy="217597"/>
            <a:chOff x="-668239" y="4338844"/>
            <a:chExt cx="298478" cy="97194"/>
          </a:xfrm>
        </p:grpSpPr>
        <p:sp>
          <p:nvSpPr>
            <p:cNvPr id="1049436" name="Google Shape;216;p8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7" name="Google Shape;217;p8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8" name="Google Shape;218;p8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39" name="Google Shape;219;p8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40" name="Google Shape;220;p8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41" name="Google Shape;221;p8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42" name="Google Shape;222;p8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43" name="Google Shape;223;p8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44" name="Google Shape;224;p8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445" name="Google Shape;225;p8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446" name="Google Shape;226;p8"/>
          <p:cNvSpPr txBox="1"/>
          <p:nvPr>
            <p:ph type="title"/>
          </p:nvPr>
        </p:nvSpPr>
        <p:spPr>
          <a:xfrm>
            <a:off x="1796100" y="1360400"/>
            <a:ext cx="5551800" cy="2529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02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5" name="Google Shape;228;p9"/>
          <p:cNvSpPr txBox="1"/>
          <p:nvPr>
            <p:ph type="title"/>
          </p:nvPr>
        </p:nvSpPr>
        <p:spPr>
          <a:xfrm>
            <a:off x="713100" y="1567950"/>
            <a:ext cx="36597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9136" name="Google Shape;229;p9"/>
          <p:cNvSpPr txBox="1"/>
          <p:nvPr>
            <p:ph type="subTitle" idx="1"/>
          </p:nvPr>
        </p:nvSpPr>
        <p:spPr>
          <a:xfrm>
            <a:off x="713100" y="2409750"/>
            <a:ext cx="3659700" cy="1165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/>
        </p:txBody>
      </p:sp>
      <p:sp>
        <p:nvSpPr>
          <p:cNvPr id="1049137" name="Google Shape;230;p9"/>
          <p:cNvSpPr/>
          <p:nvPr/>
        </p:nvSpPr>
        <p:spPr>
          <a:xfrm>
            <a:off x="4369650" y="4522725"/>
            <a:ext cx="283800" cy="283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03" name="Google Shape;231;p9"/>
          <p:cNvGrpSpPr/>
          <p:nvPr/>
        </p:nvGrpSpPr>
        <p:grpSpPr>
          <a:xfrm rot="-5400000">
            <a:off x="378971" y="4495296"/>
            <a:ext cx="668263" cy="217597"/>
            <a:chOff x="-668239" y="4338844"/>
            <a:chExt cx="298478" cy="97194"/>
          </a:xfrm>
        </p:grpSpPr>
        <p:sp>
          <p:nvSpPr>
            <p:cNvPr id="1049138" name="Google Shape;232;p9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39" name="Google Shape;233;p9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0" name="Google Shape;234;p9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1" name="Google Shape;235;p9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2" name="Google Shape;236;p9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3" name="Google Shape;237;p9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4" name="Google Shape;238;p9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5" name="Google Shape;239;p9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6" name="Google Shape;240;p9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47" name="Google Shape;241;p9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04" name="Google Shape;242;p9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205" name="Google Shape;243;p9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148" name="Google Shape;244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49" name="Google Shape;245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0" name="Google Shape;246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1" name="Google Shape;247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2" name="Google Shape;248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3" name="Google Shape;249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4" name="Google Shape;250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5" name="Google Shape;251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6" name="Google Shape;252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7" name="Google Shape;253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06" name="Google Shape;254;p9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158" name="Google Shape;255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59" name="Google Shape;256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0" name="Google Shape;257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1" name="Google Shape;258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2" name="Google Shape;259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3" name="Google Shape;260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4" name="Google Shape;261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5" name="Google Shape;262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6" name="Google Shape;263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67" name="Google Shape;264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168" name="Google Shape;265;p9"/>
          <p:cNvSpPr/>
          <p:nvPr/>
        </p:nvSpPr>
        <p:spPr>
          <a:xfrm>
            <a:off x="356400" y="650325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169" name="Google Shape;266;p9"/>
          <p:cNvSpPr/>
          <p:nvPr/>
        </p:nvSpPr>
        <p:spPr>
          <a:xfrm>
            <a:off x="8505075" y="321800"/>
            <a:ext cx="217500" cy="217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170" name="Google Shape;267;p9"/>
          <p:cNvSpPr/>
          <p:nvPr/>
        </p:nvSpPr>
        <p:spPr>
          <a:xfrm>
            <a:off x="8601075" y="3742225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9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Google Shape;269;p10"/>
          <p:cNvSpPr txBox="1"/>
          <p:nvPr>
            <p:ph type="title"/>
          </p:nvPr>
        </p:nvSpPr>
        <p:spPr>
          <a:xfrm>
            <a:off x="2103900" y="3377575"/>
            <a:ext cx="4936200" cy="1029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80" name="Google Shape;270;p10"/>
          <p:cNvGrpSpPr/>
          <p:nvPr/>
        </p:nvGrpSpPr>
        <p:grpSpPr>
          <a:xfrm rot="-5400000" flipH="1">
            <a:off x="8320018" y="4386475"/>
            <a:ext cx="261114" cy="907153"/>
            <a:chOff x="337386" y="4188663"/>
            <a:chExt cx="261114" cy="907153"/>
          </a:xfrm>
        </p:grpSpPr>
        <p:sp>
          <p:nvSpPr>
            <p:cNvPr id="1049027" name="Google Shape;271;p10"/>
            <p:cNvSpPr/>
            <p:nvPr/>
          </p:nvSpPr>
          <p:spPr>
            <a:xfrm rot="5400000">
              <a:off x="529199" y="4188663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28" name="Google Shape;272;p10"/>
            <p:cNvSpPr/>
            <p:nvPr/>
          </p:nvSpPr>
          <p:spPr>
            <a:xfrm rot="5400000">
              <a:off x="529199" y="4467931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29" name="Google Shape;273;p10"/>
            <p:cNvSpPr/>
            <p:nvPr/>
          </p:nvSpPr>
          <p:spPr>
            <a:xfrm rot="5400000">
              <a:off x="529199" y="4747244"/>
              <a:ext cx="69300" cy="69300"/>
            </a:xfrm>
            <a:prstGeom prst="ellipse"/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0" name="Google Shape;274;p10"/>
            <p:cNvSpPr/>
            <p:nvPr/>
          </p:nvSpPr>
          <p:spPr>
            <a:xfrm rot="5400000">
              <a:off x="337386" y="4467957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1" name="Google Shape;275;p10"/>
            <p:cNvSpPr/>
            <p:nvPr/>
          </p:nvSpPr>
          <p:spPr>
            <a:xfrm rot="5400000">
              <a:off x="337386" y="4747220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2" name="Google Shape;276;p10"/>
            <p:cNvSpPr/>
            <p:nvPr/>
          </p:nvSpPr>
          <p:spPr>
            <a:xfrm rot="5400000">
              <a:off x="337386" y="5026516"/>
              <a:ext cx="69300" cy="69300"/>
            </a:xfrm>
            <a:prstGeom prst="ellipse"/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033" name="Google Shape;277;p10"/>
          <p:cNvSpPr/>
          <p:nvPr/>
        </p:nvSpPr>
        <p:spPr>
          <a:xfrm flipH="1">
            <a:off x="8308967" y="358950"/>
            <a:ext cx="360900" cy="3609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034" name="Google Shape;278;p10"/>
          <p:cNvSpPr/>
          <p:nvPr/>
        </p:nvSpPr>
        <p:spPr>
          <a:xfrm flipH="1">
            <a:off x="279192" y="4474050"/>
            <a:ext cx="260100" cy="2601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81" name="Google Shape;279;p10"/>
          <p:cNvGrpSpPr/>
          <p:nvPr/>
        </p:nvGrpSpPr>
        <p:grpSpPr>
          <a:xfrm rot="5400000" flipH="1">
            <a:off x="34183" y="430596"/>
            <a:ext cx="668263" cy="217597"/>
            <a:chOff x="-668239" y="4338844"/>
            <a:chExt cx="298478" cy="97194"/>
          </a:xfrm>
        </p:grpSpPr>
        <p:sp>
          <p:nvSpPr>
            <p:cNvPr id="1049035" name="Google Shape;280;p10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6" name="Google Shape;281;p10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7" name="Google Shape;282;p10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8" name="Google Shape;283;p10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39" name="Google Shape;284;p10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40" name="Google Shape;285;p10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41" name="Google Shape;286;p10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42" name="Google Shape;287;p10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43" name="Google Shape;288;p10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44" name="Google Shape;289;p10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2.xml"/><Relationship Id="rId2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24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8577" name="Google Shape;7;p1"/>
          <p:cNvSpPr txBox="1"/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</p:bgPr>
    </p:bg>
    <p:spTree>
      <p:nvGrpSpPr>
        <p:cNvPr id="378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6" name="Google Shape;816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050027" name="Google Shape;817;p27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701" r:id="rId1"/>
    <p:sldLayoutId id="2147483702" r:id="rId2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03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/>
            </a:r>
          </a:p>
        </p:txBody>
      </p:sp>
      <p:sp>
        <p:nvSpPr>
          <p:cNvPr id="1048705" name="Google Shape;7;p1"/>
          <p:cNvSpPr txBox="1"/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t/>
            </a: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3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825;p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5560" b="5560"/>
          <a:stretch>
            <a:fillRect/>
          </a:stretch>
        </p:blipFill>
        <p:spPr>
          <a:xfrm>
            <a:off x="251164" y="966973"/>
            <a:ext cx="4033894" cy="3585361"/>
          </a:xfrm>
          <a:prstGeom prst="rect"/>
          <a:noFill/>
          <a:ln>
            <a:noFill/>
          </a:ln>
        </p:spPr>
      </p:pic>
      <p:grpSp>
        <p:nvGrpSpPr>
          <p:cNvPr id="176" name="Google Shape;826;p30"/>
          <p:cNvGrpSpPr/>
          <p:nvPr/>
        </p:nvGrpSpPr>
        <p:grpSpPr>
          <a:xfrm rot="21579700">
            <a:off x="-251013" y="464048"/>
            <a:ext cx="4810608" cy="4215403"/>
            <a:chOff x="238125" y="1235375"/>
            <a:chExt cx="3265675" cy="3101075"/>
          </a:xfrm>
        </p:grpSpPr>
        <p:sp>
          <p:nvSpPr>
            <p:cNvPr id="1049015" name="Google Shape;827;p3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16" name="Google Shape;828;p30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17" name="Google Shape;829;p3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18" name="Google Shape;830;p3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19" name="Google Shape;831;p3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20" name="Google Shape;832;p3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21" name="Google Shape;833;p3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022" name="Google Shape;834;p3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023" name="Google Shape;835;p30"/>
          <p:cNvSpPr txBox="1"/>
          <p:nvPr>
            <p:ph type="ctrTitle"/>
          </p:nvPr>
        </p:nvSpPr>
        <p:spPr>
          <a:xfrm>
            <a:off x="4572000" y="1112150"/>
            <a:ext cx="4029300" cy="2443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 lang="en">
                <a:solidFill>
                  <a:schemeClr val="dk1"/>
                </a:solidFill>
              </a:rPr>
              <a:t>GROCERY</a:t>
            </a:r>
            <a:r>
              <a:rPr sz="6700" lang="en">
                <a:solidFill>
                  <a:schemeClr val="dk1"/>
                </a:solidFill>
              </a:rPr>
              <a:t> </a:t>
            </a:r>
            <a:r>
              <a:rPr sz="9100" lang="en">
                <a:solidFill>
                  <a:schemeClr val="dk1"/>
                </a:solidFill>
              </a:rPr>
              <a:t>STORE</a:t>
            </a:r>
            <a:r>
              <a:rPr sz="8200" lang="en">
                <a:solidFill>
                  <a:schemeClr val="dk1"/>
                </a:solidFill>
              </a:rPr>
              <a:t> </a:t>
            </a:r>
            <a:r>
              <a:rPr sz="3000" lang="en">
                <a:solidFill>
                  <a:schemeClr val="accent1"/>
                </a:solidFill>
              </a:rPr>
              <a:t> P</a:t>
            </a:r>
            <a:r>
              <a:rPr sz="3000" lang="en-US">
                <a:solidFill>
                  <a:schemeClr val="accent1"/>
                </a:solidFill>
              </a:rPr>
              <a:t>r</a:t>
            </a:r>
            <a:r>
              <a:rPr sz="3000" lang="en-US">
                <a:solidFill>
                  <a:schemeClr val="accent1"/>
                </a:solidFill>
              </a:rPr>
              <a:t>o</a:t>
            </a:r>
            <a:r>
              <a:rPr sz="3000" lang="en-US">
                <a:solidFill>
                  <a:schemeClr val="accent1"/>
                </a:solidFill>
              </a:rPr>
              <a:t>j</a:t>
            </a:r>
            <a:r>
              <a:rPr sz="3000" lang="en-US">
                <a:solidFill>
                  <a:schemeClr val="accent1"/>
                </a:solidFill>
              </a:rPr>
              <a:t>e</a:t>
            </a:r>
            <a:r>
              <a:rPr sz="3000" lang="en-US">
                <a:solidFill>
                  <a:schemeClr val="accent1"/>
                </a:solidFill>
              </a:rPr>
              <a:t>ct </a:t>
            </a:r>
            <a:r>
              <a:rPr sz="3000" lang="en-US">
                <a:solidFill>
                  <a:schemeClr val="accent1"/>
                </a:solidFill>
              </a:rPr>
              <a:t>i</a:t>
            </a:r>
            <a:r>
              <a:rPr sz="3000" lang="en-US">
                <a:solidFill>
                  <a:schemeClr val="accent1"/>
                </a:solidFill>
              </a:rPr>
              <a:t>n</a:t>
            </a:r>
            <a:r>
              <a:rPr sz="3000" lang="en-US">
                <a:solidFill>
                  <a:schemeClr val="accent1"/>
                </a:solidFill>
              </a:rPr>
              <a:t> </a:t>
            </a:r>
            <a:r>
              <a:rPr sz="3000" lang="en-US">
                <a:solidFill>
                  <a:schemeClr val="accent1"/>
                </a:solidFill>
              </a:rPr>
              <a:t>A</a:t>
            </a:r>
            <a:r>
              <a:rPr sz="3000" lang="en-US">
                <a:solidFill>
                  <a:schemeClr val="accent1"/>
                </a:solidFill>
              </a:rPr>
              <a:t>s</a:t>
            </a:r>
            <a:r>
              <a:rPr sz="3000" lang="en-US">
                <a:solidFill>
                  <a:schemeClr val="accent1"/>
                </a:solidFill>
              </a:rPr>
              <a:t>s</a:t>
            </a:r>
            <a:r>
              <a:rPr sz="3000" lang="en-US">
                <a:solidFill>
                  <a:schemeClr val="accent1"/>
                </a:solidFill>
              </a:rPr>
              <a:t>embly 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Google Shape;1060;p39"/>
          <p:cNvSpPr txBox="1"/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cookies, chips, candy, nuts, popcorn etc</a:t>
            </a:r>
            <a:endParaRPr altLang="en-US" lang="zh-CN"/>
          </a:p>
        </p:txBody>
      </p:sp>
      <p:sp>
        <p:nvSpPr>
          <p:cNvPr id="1048740" name="Google Shape;1062;p39"/>
          <p:cNvSpPr txBox="1"/>
          <p:nvPr>
            <p:ph type="title" idx="9"/>
          </p:nvPr>
        </p:nvSpPr>
        <p:spPr>
          <a:xfrm>
            <a:off x="605672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S</a:t>
            </a:r>
            <a:r>
              <a:rPr altLang="en-US" lang="en-US"/>
              <a:t>n</a:t>
            </a:r>
            <a:r>
              <a:rPr altLang="en-US" lang="en-US"/>
              <a:t>a</a:t>
            </a:r>
            <a:r>
              <a:rPr altLang="en-US" lang="en-US"/>
              <a:t>ck</a:t>
            </a:r>
            <a:r>
              <a:rPr altLang="en-US" lang="en-US"/>
              <a:t>s</a:t>
            </a:r>
            <a:r>
              <a:rPr altLang="en-US" lang="en-US"/>
              <a:t> </a:t>
            </a:r>
            <a:endParaRPr altLang="en-US" lang="zh-CN"/>
          </a:p>
        </p:txBody>
      </p:sp>
      <p:sp>
        <p:nvSpPr>
          <p:cNvPr id="1048741" name="Google Shape;1064;p39"/>
          <p:cNvSpPr txBox="1"/>
          <p:nvPr>
            <p:ph type="title"/>
          </p:nvPr>
        </p:nvSpPr>
        <p:spPr>
          <a:xfrm>
            <a:off x="714250" y="230961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-US"/>
              <a:t>ITEMS</a:t>
            </a:r>
            <a:endParaRPr altLang="en-US" lang="zh-CN"/>
          </a:p>
        </p:txBody>
      </p:sp>
      <p:sp>
        <p:nvSpPr>
          <p:cNvPr id="1048742" name="Google Shape;1065;p39"/>
          <p:cNvSpPr txBox="1"/>
          <p:nvPr>
            <p:ph type="title" idx="2"/>
          </p:nvPr>
        </p:nvSpPr>
        <p:spPr>
          <a:xfrm>
            <a:off x="110117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B</a:t>
            </a:r>
            <a:r>
              <a:rPr altLang="en-US" lang="en-US"/>
              <a:t>a</a:t>
            </a:r>
            <a:r>
              <a:rPr altLang="en-US" lang="en-US"/>
              <a:t>k</a:t>
            </a:r>
            <a:r>
              <a:rPr altLang="en-US" lang="en-US"/>
              <a:t>i</a:t>
            </a:r>
            <a:r>
              <a:rPr altLang="en-US" lang="en-US"/>
              <a:t>ng </a:t>
            </a:r>
            <a:endParaRPr altLang="en-US" lang="zh-CN"/>
          </a:p>
        </p:txBody>
      </p:sp>
      <p:sp>
        <p:nvSpPr>
          <p:cNvPr id="1048743" name="Google Shape;1066;p39"/>
          <p:cNvSpPr txBox="1"/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Sugar, Flour, Vanilla, Chocolates etc</a:t>
            </a:r>
            <a:endParaRPr altLang="en-US" lang="zh-CN"/>
          </a:p>
        </p:txBody>
      </p:sp>
      <p:sp>
        <p:nvSpPr>
          <p:cNvPr id="1048744" name="Google Shape;1067;p39"/>
          <p:cNvSpPr txBox="1"/>
          <p:nvPr>
            <p:ph type="title" idx="3"/>
          </p:nvPr>
        </p:nvSpPr>
        <p:spPr>
          <a:xfrm>
            <a:off x="3578950" y="18754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B</a:t>
            </a:r>
            <a:r>
              <a:rPr altLang="en-US" lang="en-US"/>
              <a:t>e</a:t>
            </a:r>
            <a:r>
              <a:rPr altLang="en-US" lang="en-US"/>
              <a:t>v</a:t>
            </a:r>
            <a:r>
              <a:rPr altLang="en-US" lang="en-US"/>
              <a:t>e</a:t>
            </a:r>
            <a:r>
              <a:rPr altLang="en-US" lang="en-US"/>
              <a:t>r</a:t>
            </a:r>
            <a:r>
              <a:rPr altLang="en-US" lang="en-US"/>
              <a:t>a</a:t>
            </a:r>
            <a:r>
              <a:rPr altLang="en-US" lang="en-US"/>
              <a:t>g</a:t>
            </a:r>
            <a:r>
              <a:rPr altLang="en-US" lang="en-US"/>
              <a:t>e</a:t>
            </a:r>
            <a:endParaRPr altLang="en-US" lang="zh-CN"/>
          </a:p>
        </p:txBody>
      </p:sp>
      <p:sp>
        <p:nvSpPr>
          <p:cNvPr id="1048745" name="Google Shape;1068;p39"/>
          <p:cNvSpPr txBox="1"/>
          <p:nvPr>
            <p:ph type="subTitle" idx="4"/>
          </p:nvPr>
        </p:nvSpPr>
        <p:spPr>
          <a:xfrm>
            <a:off x="3578950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Water, juice, soda, coffee, tea etc</a:t>
            </a:r>
            <a:endParaRPr altLang="en-US" lang="zh-CN"/>
          </a:p>
        </p:txBody>
      </p:sp>
      <p:sp>
        <p:nvSpPr>
          <p:cNvPr id="1048746" name="Google Shape;1069;p39"/>
          <p:cNvSpPr txBox="1"/>
          <p:nvPr>
            <p:ph type="title" idx="5"/>
          </p:nvPr>
        </p:nvSpPr>
        <p:spPr>
          <a:xfrm>
            <a:off x="110117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C</a:t>
            </a:r>
            <a:r>
              <a:rPr altLang="en-US" lang="en-US"/>
              <a:t>o</a:t>
            </a:r>
            <a:r>
              <a:rPr altLang="en-US" lang="en-US"/>
              <a:t>s</a:t>
            </a:r>
            <a:r>
              <a:rPr altLang="en-US" lang="en-US"/>
              <a:t>m</a:t>
            </a:r>
            <a:r>
              <a:rPr altLang="en-US" lang="en-US"/>
              <a:t>etic </a:t>
            </a:r>
            <a:endParaRPr altLang="en-US" lang="zh-CN"/>
          </a:p>
        </p:txBody>
      </p:sp>
      <p:sp>
        <p:nvSpPr>
          <p:cNvPr id="1048747" name="Google Shape;1070;p39"/>
          <p:cNvSpPr txBox="1"/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Eye liner, face mask , lipstick, makeup kit etc</a:t>
            </a:r>
            <a:endParaRPr altLang="en-US" lang="zh-CN"/>
          </a:p>
        </p:txBody>
      </p:sp>
      <p:sp>
        <p:nvSpPr>
          <p:cNvPr id="1048748" name="Google Shape;1071;p39"/>
          <p:cNvSpPr txBox="1"/>
          <p:nvPr>
            <p:ph type="title" idx="7"/>
          </p:nvPr>
        </p:nvSpPr>
        <p:spPr>
          <a:xfrm>
            <a:off x="3578947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H</a:t>
            </a:r>
            <a:r>
              <a:rPr altLang="en-US" lang="en-US"/>
              <a:t>o</a:t>
            </a:r>
            <a:r>
              <a:rPr altLang="en-US" lang="en-US"/>
              <a:t>u</a:t>
            </a:r>
            <a:r>
              <a:rPr altLang="en-US" lang="en-US"/>
              <a:t>s</a:t>
            </a:r>
            <a:r>
              <a:rPr altLang="en-US" lang="en-US"/>
              <a:t>e</a:t>
            </a:r>
            <a:r>
              <a:rPr altLang="en-US" lang="en-US"/>
              <a:t>h</a:t>
            </a:r>
            <a:r>
              <a:rPr altLang="en-US" lang="en-US"/>
              <a:t>old </a:t>
            </a:r>
            <a:endParaRPr altLang="en-US" lang="zh-CN"/>
          </a:p>
        </p:txBody>
      </p:sp>
      <p:sp>
        <p:nvSpPr>
          <p:cNvPr id="1048749" name="Google Shape;1072;p39"/>
          <p:cNvSpPr txBox="1"/>
          <p:nvPr>
            <p:ph type="subTitle" idx="8"/>
          </p:nvPr>
        </p:nvSpPr>
        <p:spPr>
          <a:xfrm>
            <a:off x="3578950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"/>
              <a:t>Bleach, cleaner , batteries, lightbulb, Dish soap etc</a:t>
            </a:r>
            <a:endParaRPr altLang="en-US" lang="zh-CN"/>
          </a:p>
        </p:txBody>
      </p:sp>
      <p:sp>
        <p:nvSpPr>
          <p:cNvPr id="1048750" name="Google Shape;1073;p39"/>
          <p:cNvSpPr/>
          <p:nvPr/>
        </p:nvSpPr>
        <p:spPr>
          <a:xfrm>
            <a:off x="1807825" y="116038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1" name="Google Shape;1074;p39"/>
          <p:cNvSpPr/>
          <p:nvPr/>
        </p:nvSpPr>
        <p:spPr>
          <a:xfrm>
            <a:off x="4285650" y="116038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2" name="Google Shape;1075;p39"/>
          <p:cNvSpPr/>
          <p:nvPr/>
        </p:nvSpPr>
        <p:spPr>
          <a:xfrm>
            <a:off x="6763475" y="116038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3" name="Google Shape;1076;p39"/>
          <p:cNvSpPr/>
          <p:nvPr/>
        </p:nvSpPr>
        <p:spPr>
          <a:xfrm>
            <a:off x="1807825" y="302643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4" name="Google Shape;1077;p39"/>
          <p:cNvSpPr/>
          <p:nvPr/>
        </p:nvSpPr>
        <p:spPr>
          <a:xfrm>
            <a:off x="4285650" y="302643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33" name="Google Shape;1079;p39"/>
          <p:cNvGrpSpPr/>
          <p:nvPr/>
        </p:nvGrpSpPr>
        <p:grpSpPr>
          <a:xfrm>
            <a:off x="6917225" y="1259825"/>
            <a:ext cx="265000" cy="373825"/>
            <a:chOff x="5009675" y="1656450"/>
            <a:chExt cx="265000" cy="373825"/>
          </a:xfrm>
        </p:grpSpPr>
        <p:sp>
          <p:nvSpPr>
            <p:cNvPr id="1048755" name="Google Shape;1080;p39"/>
            <p:cNvSpPr/>
            <p:nvPr/>
          </p:nvSpPr>
          <p:spPr>
            <a:xfrm>
              <a:off x="5124775" y="1656450"/>
              <a:ext cx="145425" cy="136075"/>
            </a:xfrm>
            <a:custGeom>
              <a:avLst/>
              <a:ahLst/>
              <a:rect l="l" t="t" r="r" b="b"/>
              <a:pathLst>
                <a:path w="5817" h="5443" extrusionOk="0">
                  <a:moveTo>
                    <a:pt x="0" y="1"/>
                  </a:moveTo>
                  <a:lnTo>
                    <a:pt x="0" y="2195"/>
                  </a:lnTo>
                  <a:cubicBezTo>
                    <a:pt x="72" y="2231"/>
                    <a:pt x="143" y="2267"/>
                    <a:pt x="196" y="2302"/>
                  </a:cubicBezTo>
                  <a:cubicBezTo>
                    <a:pt x="312" y="2370"/>
                    <a:pt x="385" y="2397"/>
                    <a:pt x="446" y="2397"/>
                  </a:cubicBezTo>
                  <a:cubicBezTo>
                    <a:pt x="592" y="2397"/>
                    <a:pt x="662" y="2243"/>
                    <a:pt x="1053" y="2142"/>
                  </a:cubicBezTo>
                  <a:cubicBezTo>
                    <a:pt x="1169" y="2107"/>
                    <a:pt x="1291" y="2088"/>
                    <a:pt x="1416" y="2088"/>
                  </a:cubicBezTo>
                  <a:cubicBezTo>
                    <a:pt x="1926" y="2088"/>
                    <a:pt x="2483" y="2396"/>
                    <a:pt x="2855" y="3141"/>
                  </a:cubicBezTo>
                  <a:cubicBezTo>
                    <a:pt x="3265" y="3962"/>
                    <a:pt x="3979" y="4622"/>
                    <a:pt x="4568" y="5443"/>
                  </a:cubicBezTo>
                  <a:cubicBezTo>
                    <a:pt x="5175" y="5371"/>
                    <a:pt x="5514" y="5246"/>
                    <a:pt x="5817" y="5122"/>
                  </a:cubicBezTo>
                  <a:cubicBezTo>
                    <a:pt x="5524" y="2346"/>
                    <a:pt x="4058" y="970"/>
                    <a:pt x="1926" y="970"/>
                  </a:cubicBezTo>
                  <a:cubicBezTo>
                    <a:pt x="1591" y="970"/>
                    <a:pt x="1240" y="1003"/>
                    <a:pt x="875" y="1071"/>
                  </a:cubicBez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56" name="Google Shape;1081;p39"/>
            <p:cNvSpPr/>
            <p:nvPr/>
          </p:nvSpPr>
          <p:spPr>
            <a:xfrm>
              <a:off x="5009675" y="1730525"/>
              <a:ext cx="265000" cy="256050"/>
            </a:xfrm>
            <a:custGeom>
              <a:avLst/>
              <a:ahLst/>
              <a:rect l="l" t="t" r="r" b="b"/>
              <a:pathLst>
                <a:path w="10600" h="10242" extrusionOk="0">
                  <a:moveTo>
                    <a:pt x="4042" y="0"/>
                  </a:moveTo>
                  <a:cubicBezTo>
                    <a:pt x="3849" y="0"/>
                    <a:pt x="3620" y="122"/>
                    <a:pt x="3391" y="571"/>
                  </a:cubicBezTo>
                  <a:cubicBezTo>
                    <a:pt x="2838" y="1713"/>
                    <a:pt x="1856" y="2462"/>
                    <a:pt x="1321" y="3461"/>
                  </a:cubicBezTo>
                  <a:cubicBezTo>
                    <a:pt x="1" y="5923"/>
                    <a:pt x="1196" y="9528"/>
                    <a:pt x="5032" y="10241"/>
                  </a:cubicBezTo>
                  <a:cubicBezTo>
                    <a:pt x="8904" y="9528"/>
                    <a:pt x="10599" y="5584"/>
                    <a:pt x="8066" y="2480"/>
                  </a:cubicBezTo>
                  <a:cubicBezTo>
                    <a:pt x="7566" y="1873"/>
                    <a:pt x="7031" y="1302"/>
                    <a:pt x="6674" y="571"/>
                  </a:cubicBezTo>
                  <a:cubicBezTo>
                    <a:pt x="6457" y="127"/>
                    <a:pt x="6231" y="2"/>
                    <a:pt x="6036" y="2"/>
                  </a:cubicBezTo>
                  <a:cubicBezTo>
                    <a:pt x="5831" y="2"/>
                    <a:pt x="5659" y="141"/>
                    <a:pt x="5568" y="196"/>
                  </a:cubicBezTo>
                  <a:cubicBezTo>
                    <a:pt x="5568" y="196"/>
                    <a:pt x="5348" y="316"/>
                    <a:pt x="5043" y="316"/>
                  </a:cubicBezTo>
                  <a:cubicBezTo>
                    <a:pt x="4864" y="316"/>
                    <a:pt x="4655" y="275"/>
                    <a:pt x="4444" y="142"/>
                  </a:cubicBezTo>
                  <a:cubicBezTo>
                    <a:pt x="4352" y="93"/>
                    <a:pt x="4211" y="0"/>
                    <a:pt x="4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57" name="Google Shape;1082;p39"/>
            <p:cNvSpPr/>
            <p:nvPr/>
          </p:nvSpPr>
          <p:spPr>
            <a:xfrm>
              <a:off x="5097550" y="2001700"/>
              <a:ext cx="75875" cy="28575"/>
            </a:xfrm>
            <a:custGeom>
              <a:avLst/>
              <a:ahLst/>
              <a:rect l="l" t="t" r="r" b="b"/>
              <a:pathLst>
                <a:path w="3035" h="1143" extrusionOk="0">
                  <a:moveTo>
                    <a:pt x="376" y="1"/>
                  </a:moveTo>
                  <a:lnTo>
                    <a:pt x="1" y="536"/>
                  </a:lnTo>
                  <a:lnTo>
                    <a:pt x="715" y="1036"/>
                  </a:lnTo>
                  <a:lnTo>
                    <a:pt x="1089" y="518"/>
                  </a:lnTo>
                  <a:lnTo>
                    <a:pt x="1089" y="1143"/>
                  </a:lnTo>
                  <a:lnTo>
                    <a:pt x="1964" y="1143"/>
                  </a:lnTo>
                  <a:lnTo>
                    <a:pt x="1964" y="518"/>
                  </a:lnTo>
                  <a:lnTo>
                    <a:pt x="2320" y="1036"/>
                  </a:lnTo>
                  <a:lnTo>
                    <a:pt x="3034" y="536"/>
                  </a:lnTo>
                  <a:lnTo>
                    <a:pt x="2659" y="1"/>
                  </a:lnTo>
                  <a:cubicBezTo>
                    <a:pt x="2136" y="181"/>
                    <a:pt x="1811" y="262"/>
                    <a:pt x="1507" y="262"/>
                  </a:cubicBezTo>
                  <a:cubicBezTo>
                    <a:pt x="1179" y="262"/>
                    <a:pt x="876" y="168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34" name="Google Shape;1083;p39"/>
          <p:cNvGrpSpPr/>
          <p:nvPr/>
        </p:nvGrpSpPr>
        <p:grpSpPr>
          <a:xfrm>
            <a:off x="4464713" y="1259675"/>
            <a:ext cx="214575" cy="373825"/>
            <a:chOff x="4464600" y="1656450"/>
            <a:chExt cx="214575" cy="373825"/>
          </a:xfrm>
        </p:grpSpPr>
        <p:sp>
          <p:nvSpPr>
            <p:cNvPr id="1048758" name="Google Shape;1084;p39"/>
            <p:cNvSpPr/>
            <p:nvPr/>
          </p:nvSpPr>
          <p:spPr>
            <a:xfrm>
              <a:off x="4510650" y="1916500"/>
              <a:ext cx="110975" cy="113775"/>
            </a:xfrm>
            <a:custGeom>
              <a:avLst/>
              <a:ahLst/>
              <a:rect l="l" t="t" r="r" b="b"/>
              <a:pathLst>
                <a:path w="4439" h="4551" extrusionOk="0">
                  <a:moveTo>
                    <a:pt x="1441" y="1"/>
                  </a:moveTo>
                  <a:cubicBezTo>
                    <a:pt x="1441" y="394"/>
                    <a:pt x="1477" y="1089"/>
                    <a:pt x="924" y="1767"/>
                  </a:cubicBezTo>
                  <a:cubicBezTo>
                    <a:pt x="1" y="2868"/>
                    <a:pt x="808" y="4551"/>
                    <a:pt x="2239" y="4551"/>
                  </a:cubicBezTo>
                  <a:cubicBezTo>
                    <a:pt x="2247" y="4551"/>
                    <a:pt x="2254" y="4551"/>
                    <a:pt x="2262" y="4551"/>
                  </a:cubicBezTo>
                  <a:cubicBezTo>
                    <a:pt x="3689" y="4533"/>
                    <a:pt x="4439" y="2874"/>
                    <a:pt x="3564" y="1785"/>
                  </a:cubicBezTo>
                  <a:cubicBezTo>
                    <a:pt x="3083" y="1179"/>
                    <a:pt x="3011" y="66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59" name="Google Shape;1085;p39"/>
            <p:cNvSpPr/>
            <p:nvPr/>
          </p:nvSpPr>
          <p:spPr>
            <a:xfrm>
              <a:off x="4464600" y="1656450"/>
              <a:ext cx="214575" cy="238225"/>
            </a:xfrm>
            <a:custGeom>
              <a:avLst/>
              <a:ahLst/>
              <a:rect l="l" t="t" r="r" b="b"/>
              <a:pathLst>
                <a:path w="8583" h="9529" extrusionOk="0">
                  <a:moveTo>
                    <a:pt x="3533" y="1"/>
                  </a:moveTo>
                  <a:lnTo>
                    <a:pt x="1891" y="393"/>
                  </a:lnTo>
                  <a:cubicBezTo>
                    <a:pt x="1891" y="393"/>
                    <a:pt x="2248" y="1731"/>
                    <a:pt x="2534" y="3712"/>
                  </a:cubicBezTo>
                  <a:cubicBezTo>
                    <a:pt x="2177" y="3123"/>
                    <a:pt x="1749" y="2534"/>
                    <a:pt x="1267" y="1963"/>
                  </a:cubicBezTo>
                  <a:lnTo>
                    <a:pt x="0" y="2963"/>
                  </a:lnTo>
                  <a:cubicBezTo>
                    <a:pt x="0" y="2963"/>
                    <a:pt x="2391" y="5675"/>
                    <a:pt x="3194" y="9529"/>
                  </a:cubicBezTo>
                  <a:lnTo>
                    <a:pt x="4889" y="9529"/>
                  </a:lnTo>
                  <a:cubicBezTo>
                    <a:pt x="4889" y="9529"/>
                    <a:pt x="5728" y="5443"/>
                    <a:pt x="8582" y="2499"/>
                  </a:cubicBezTo>
                  <a:lnTo>
                    <a:pt x="7369" y="1428"/>
                  </a:lnTo>
                  <a:cubicBezTo>
                    <a:pt x="6477" y="2356"/>
                    <a:pt x="5763" y="3355"/>
                    <a:pt x="5192" y="4301"/>
                  </a:cubicBezTo>
                  <a:cubicBezTo>
                    <a:pt x="5674" y="2160"/>
                    <a:pt x="6227" y="732"/>
                    <a:pt x="6227" y="732"/>
                  </a:cubicBezTo>
                  <a:lnTo>
                    <a:pt x="4568" y="108"/>
                  </a:lnTo>
                  <a:cubicBezTo>
                    <a:pt x="4354" y="768"/>
                    <a:pt x="4157" y="1392"/>
                    <a:pt x="3979" y="1999"/>
                  </a:cubicBezTo>
                  <a:cubicBezTo>
                    <a:pt x="3854" y="1357"/>
                    <a:pt x="3711" y="697"/>
                    <a:pt x="3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0" name="Google Shape;1086;p39"/>
            <p:cNvSpPr/>
            <p:nvPr/>
          </p:nvSpPr>
          <p:spPr>
            <a:xfrm>
              <a:off x="4608225" y="1981650"/>
              <a:ext cx="25" cy="25"/>
            </a:xfrm>
            <a:custGeom>
              <a:avLst/>
              <a:ah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1" name="Google Shape;1087;p39"/>
            <p:cNvSpPr/>
            <p:nvPr/>
          </p:nvSpPr>
          <p:spPr>
            <a:xfrm>
              <a:off x="4607775" y="1990125"/>
              <a:ext cx="25" cy="25"/>
            </a:xfrm>
            <a:custGeom>
              <a:avLst/>
              <a:ah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2" name="Google Shape;1088;p39"/>
            <p:cNvSpPr/>
            <p:nvPr/>
          </p:nvSpPr>
          <p:spPr>
            <a:xfrm>
              <a:off x="4607775" y="1981650"/>
              <a:ext cx="475" cy="6250"/>
            </a:xfrm>
            <a:custGeom>
              <a:avLst/>
              <a:ahLst/>
              <a:rect l="l" t="t" r="r" b="b"/>
              <a:pathLst>
                <a:path w="19" h="250" extrusionOk="0">
                  <a:moveTo>
                    <a:pt x="18" y="0"/>
                  </a:moveTo>
                  <a:cubicBezTo>
                    <a:pt x="1" y="107"/>
                    <a:pt x="1" y="196"/>
                    <a:pt x="1" y="250"/>
                  </a:cubicBezTo>
                  <a:cubicBezTo>
                    <a:pt x="1" y="143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3" name="Google Shape;1089;p39"/>
            <p:cNvSpPr/>
            <p:nvPr/>
          </p:nvSpPr>
          <p:spPr>
            <a:xfrm>
              <a:off x="4607775" y="1987875"/>
              <a:ext cx="25" cy="2275"/>
            </a:xfrm>
            <a:custGeom>
              <a:avLst/>
              <a:ahLst/>
              <a:rect l="l" t="t" r="r" b="b"/>
              <a:pathLst>
                <a:path w="1" h="91" extrusionOk="0">
                  <a:moveTo>
                    <a:pt x="1" y="1"/>
                  </a:moveTo>
                  <a:cubicBezTo>
                    <a:pt x="1" y="54"/>
                    <a:pt x="1" y="90"/>
                    <a:pt x="1" y="90"/>
                  </a:cubicBezTo>
                  <a:cubicBezTo>
                    <a:pt x="1" y="90"/>
                    <a:pt x="1" y="5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35" name="Google Shape;1096;p39"/>
          <p:cNvGrpSpPr/>
          <p:nvPr/>
        </p:nvGrpSpPr>
        <p:grpSpPr>
          <a:xfrm>
            <a:off x="2021900" y="1259825"/>
            <a:ext cx="144550" cy="373825"/>
            <a:chOff x="3331125" y="1656450"/>
            <a:chExt cx="144550" cy="373825"/>
          </a:xfrm>
        </p:grpSpPr>
        <p:sp>
          <p:nvSpPr>
            <p:cNvPr id="1048764" name="Google Shape;1097;p39"/>
            <p:cNvSpPr/>
            <p:nvPr/>
          </p:nvSpPr>
          <p:spPr>
            <a:xfrm>
              <a:off x="3349425" y="1742775"/>
              <a:ext cx="109700" cy="287500"/>
            </a:xfrm>
            <a:custGeom>
              <a:avLst/>
              <a:ahLst/>
              <a:rect l="l" t="t" r="r" b="b"/>
              <a:pathLst>
                <a:path w="4388" h="11500" extrusionOk="0">
                  <a:moveTo>
                    <a:pt x="2166" y="0"/>
                  </a:moveTo>
                  <a:cubicBezTo>
                    <a:pt x="1299" y="0"/>
                    <a:pt x="429" y="277"/>
                    <a:pt x="108" y="830"/>
                  </a:cubicBezTo>
                  <a:cubicBezTo>
                    <a:pt x="54" y="937"/>
                    <a:pt x="18" y="1240"/>
                    <a:pt x="0" y="1776"/>
                  </a:cubicBezTo>
                  <a:lnTo>
                    <a:pt x="1035" y="1776"/>
                  </a:lnTo>
                  <a:lnTo>
                    <a:pt x="1035" y="2650"/>
                  </a:lnTo>
                  <a:lnTo>
                    <a:pt x="18" y="2650"/>
                  </a:lnTo>
                  <a:cubicBezTo>
                    <a:pt x="54" y="3203"/>
                    <a:pt x="108" y="3881"/>
                    <a:pt x="215" y="4702"/>
                  </a:cubicBezTo>
                  <a:lnTo>
                    <a:pt x="1232" y="4702"/>
                  </a:lnTo>
                  <a:lnTo>
                    <a:pt x="1232" y="5576"/>
                  </a:lnTo>
                  <a:lnTo>
                    <a:pt x="339" y="5576"/>
                  </a:lnTo>
                  <a:cubicBezTo>
                    <a:pt x="482" y="6450"/>
                    <a:pt x="643" y="7307"/>
                    <a:pt x="821" y="8092"/>
                  </a:cubicBezTo>
                  <a:lnTo>
                    <a:pt x="1749" y="8092"/>
                  </a:lnTo>
                  <a:lnTo>
                    <a:pt x="1749" y="8966"/>
                  </a:lnTo>
                  <a:lnTo>
                    <a:pt x="1053" y="8966"/>
                  </a:lnTo>
                  <a:cubicBezTo>
                    <a:pt x="1178" y="9466"/>
                    <a:pt x="1696" y="11250"/>
                    <a:pt x="2159" y="11500"/>
                  </a:cubicBezTo>
                  <a:cubicBezTo>
                    <a:pt x="2837" y="11125"/>
                    <a:pt x="3551" y="7913"/>
                    <a:pt x="3694" y="7146"/>
                  </a:cubicBezTo>
                  <a:lnTo>
                    <a:pt x="2855" y="7146"/>
                  </a:lnTo>
                  <a:lnTo>
                    <a:pt x="2855" y="6272"/>
                  </a:lnTo>
                  <a:lnTo>
                    <a:pt x="3872" y="6272"/>
                  </a:lnTo>
                  <a:cubicBezTo>
                    <a:pt x="4015" y="5398"/>
                    <a:pt x="4140" y="4523"/>
                    <a:pt x="4211" y="3756"/>
                  </a:cubicBezTo>
                  <a:lnTo>
                    <a:pt x="3141" y="3756"/>
                  </a:lnTo>
                  <a:lnTo>
                    <a:pt x="3141" y="2882"/>
                  </a:lnTo>
                  <a:lnTo>
                    <a:pt x="4283" y="2882"/>
                  </a:lnTo>
                  <a:cubicBezTo>
                    <a:pt x="4387" y="1193"/>
                    <a:pt x="4220" y="829"/>
                    <a:pt x="4212" y="829"/>
                  </a:cubicBezTo>
                  <a:cubicBezTo>
                    <a:pt x="4211" y="829"/>
                    <a:pt x="4211" y="830"/>
                    <a:pt x="4211" y="830"/>
                  </a:cubicBezTo>
                  <a:cubicBezTo>
                    <a:pt x="3899" y="277"/>
                    <a:pt x="3034" y="0"/>
                    <a:pt x="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5" name="Google Shape;1098;p39"/>
            <p:cNvSpPr/>
            <p:nvPr/>
          </p:nvSpPr>
          <p:spPr>
            <a:xfrm>
              <a:off x="3331125" y="1656450"/>
              <a:ext cx="144550" cy="77200"/>
            </a:xfrm>
            <a:custGeom>
              <a:avLst/>
              <a:ahLst/>
              <a:rect l="l" t="t" r="r" b="b"/>
              <a:pathLst>
                <a:path w="5782" h="3088" extrusionOk="0">
                  <a:moveTo>
                    <a:pt x="2894" y="1"/>
                  </a:moveTo>
                  <a:cubicBezTo>
                    <a:pt x="2548" y="1"/>
                    <a:pt x="2204" y="143"/>
                    <a:pt x="1964" y="429"/>
                  </a:cubicBezTo>
                  <a:cubicBezTo>
                    <a:pt x="1868" y="524"/>
                    <a:pt x="1868" y="556"/>
                    <a:pt x="1853" y="556"/>
                  </a:cubicBezTo>
                  <a:cubicBezTo>
                    <a:pt x="1845" y="556"/>
                    <a:pt x="1833" y="548"/>
                    <a:pt x="1803" y="536"/>
                  </a:cubicBezTo>
                  <a:cubicBezTo>
                    <a:pt x="1660" y="485"/>
                    <a:pt x="1516" y="461"/>
                    <a:pt x="1374" y="461"/>
                  </a:cubicBezTo>
                  <a:cubicBezTo>
                    <a:pt x="824" y="461"/>
                    <a:pt x="321" y="825"/>
                    <a:pt x="179" y="1392"/>
                  </a:cubicBezTo>
                  <a:cubicBezTo>
                    <a:pt x="1" y="2070"/>
                    <a:pt x="411" y="2481"/>
                    <a:pt x="857" y="3088"/>
                  </a:cubicBezTo>
                  <a:cubicBezTo>
                    <a:pt x="1423" y="2746"/>
                    <a:pt x="2165" y="2572"/>
                    <a:pt x="2908" y="2572"/>
                  </a:cubicBezTo>
                  <a:cubicBezTo>
                    <a:pt x="3642" y="2572"/>
                    <a:pt x="4376" y="2742"/>
                    <a:pt x="4943" y="3088"/>
                  </a:cubicBezTo>
                  <a:cubicBezTo>
                    <a:pt x="5372" y="2481"/>
                    <a:pt x="5782" y="2070"/>
                    <a:pt x="5604" y="1392"/>
                  </a:cubicBezTo>
                  <a:cubicBezTo>
                    <a:pt x="5462" y="825"/>
                    <a:pt x="4959" y="461"/>
                    <a:pt x="4418" y="461"/>
                  </a:cubicBezTo>
                  <a:cubicBezTo>
                    <a:pt x="4279" y="461"/>
                    <a:pt x="4137" y="485"/>
                    <a:pt x="3998" y="536"/>
                  </a:cubicBezTo>
                  <a:cubicBezTo>
                    <a:pt x="3962" y="548"/>
                    <a:pt x="3946" y="556"/>
                    <a:pt x="3936" y="556"/>
                  </a:cubicBezTo>
                  <a:cubicBezTo>
                    <a:pt x="3916" y="556"/>
                    <a:pt x="3920" y="524"/>
                    <a:pt x="3837" y="429"/>
                  </a:cubicBezTo>
                  <a:cubicBezTo>
                    <a:pt x="3587" y="143"/>
                    <a:pt x="3239" y="1"/>
                    <a:pt x="2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36" name="Google Shape;1099;p39"/>
          <p:cNvGrpSpPr/>
          <p:nvPr/>
        </p:nvGrpSpPr>
        <p:grpSpPr>
          <a:xfrm>
            <a:off x="4417578" y="3162761"/>
            <a:ext cx="308904" cy="300078"/>
            <a:chOff x="2754825" y="1656375"/>
            <a:chExt cx="384975" cy="373975"/>
          </a:xfrm>
        </p:grpSpPr>
        <p:sp>
          <p:nvSpPr>
            <p:cNvPr id="1048766" name="Google Shape;1100;p39"/>
            <p:cNvSpPr/>
            <p:nvPr/>
          </p:nvSpPr>
          <p:spPr>
            <a:xfrm>
              <a:off x="2754825" y="1790275"/>
              <a:ext cx="384975" cy="240075"/>
            </a:xfrm>
            <a:custGeom>
              <a:avLst/>
              <a:ahLst/>
              <a:rect l="l" t="t" r="r" b="b"/>
              <a:pathLst>
                <a:path w="15399" h="9603" extrusionOk="0">
                  <a:moveTo>
                    <a:pt x="1749" y="1"/>
                  </a:moveTo>
                  <a:lnTo>
                    <a:pt x="1749" y="1"/>
                  </a:lnTo>
                  <a:cubicBezTo>
                    <a:pt x="0" y="2463"/>
                    <a:pt x="161" y="5924"/>
                    <a:pt x="2712" y="7976"/>
                  </a:cubicBezTo>
                  <a:cubicBezTo>
                    <a:pt x="4053" y="9058"/>
                    <a:pt x="5878" y="9602"/>
                    <a:pt x="7704" y="9602"/>
                  </a:cubicBezTo>
                  <a:cubicBezTo>
                    <a:pt x="9522" y="9602"/>
                    <a:pt x="11342" y="9062"/>
                    <a:pt x="12686" y="7976"/>
                  </a:cubicBezTo>
                  <a:cubicBezTo>
                    <a:pt x="15238" y="5924"/>
                    <a:pt x="15398" y="2463"/>
                    <a:pt x="13650" y="1"/>
                  </a:cubicBezTo>
                  <a:lnTo>
                    <a:pt x="13650" y="1"/>
                  </a:lnTo>
                  <a:cubicBezTo>
                    <a:pt x="13170" y="263"/>
                    <a:pt x="12632" y="402"/>
                    <a:pt x="12063" y="402"/>
                  </a:cubicBezTo>
                  <a:cubicBezTo>
                    <a:pt x="11743" y="402"/>
                    <a:pt x="11414" y="358"/>
                    <a:pt x="11081" y="268"/>
                  </a:cubicBezTo>
                  <a:lnTo>
                    <a:pt x="11081" y="268"/>
                  </a:lnTo>
                  <a:cubicBezTo>
                    <a:pt x="11170" y="1303"/>
                    <a:pt x="10884" y="2017"/>
                    <a:pt x="10474" y="2784"/>
                  </a:cubicBezTo>
                  <a:cubicBezTo>
                    <a:pt x="9118" y="2695"/>
                    <a:pt x="8226" y="2177"/>
                    <a:pt x="7690" y="1535"/>
                  </a:cubicBezTo>
                  <a:cubicBezTo>
                    <a:pt x="7173" y="2177"/>
                    <a:pt x="6281" y="2695"/>
                    <a:pt x="4925" y="2784"/>
                  </a:cubicBezTo>
                  <a:cubicBezTo>
                    <a:pt x="4550" y="2088"/>
                    <a:pt x="4211" y="1339"/>
                    <a:pt x="4318" y="268"/>
                  </a:cubicBezTo>
                  <a:lnTo>
                    <a:pt x="4318" y="268"/>
                  </a:lnTo>
                  <a:cubicBezTo>
                    <a:pt x="3997" y="358"/>
                    <a:pt x="3676" y="402"/>
                    <a:pt x="3360" y="402"/>
                  </a:cubicBezTo>
                  <a:cubicBezTo>
                    <a:pt x="2798" y="402"/>
                    <a:pt x="2251" y="263"/>
                    <a:pt x="1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7" name="Google Shape;1101;p39"/>
            <p:cNvSpPr/>
            <p:nvPr/>
          </p:nvSpPr>
          <p:spPr>
            <a:xfrm>
              <a:off x="2812350" y="1656375"/>
              <a:ext cx="269900" cy="180325"/>
            </a:xfrm>
            <a:custGeom>
              <a:avLst/>
              <a:ahLst/>
              <a:rect l="l" t="t" r="r" b="b"/>
              <a:pathLst>
                <a:path w="10796" h="7213" extrusionOk="0">
                  <a:moveTo>
                    <a:pt x="6799" y="0"/>
                  </a:moveTo>
                  <a:cubicBezTo>
                    <a:pt x="5530" y="0"/>
                    <a:pt x="4943" y="1064"/>
                    <a:pt x="4943" y="2395"/>
                  </a:cubicBezTo>
                  <a:cubicBezTo>
                    <a:pt x="2981" y="2502"/>
                    <a:pt x="1393" y="3269"/>
                    <a:pt x="1" y="4661"/>
                  </a:cubicBezTo>
                  <a:cubicBezTo>
                    <a:pt x="392" y="4816"/>
                    <a:pt x="736" y="4883"/>
                    <a:pt x="1057" y="4883"/>
                  </a:cubicBezTo>
                  <a:cubicBezTo>
                    <a:pt x="1878" y="4883"/>
                    <a:pt x="2554" y="4447"/>
                    <a:pt x="3516" y="3947"/>
                  </a:cubicBezTo>
                  <a:lnTo>
                    <a:pt x="3516" y="3947"/>
                  </a:lnTo>
                  <a:cubicBezTo>
                    <a:pt x="3034" y="5035"/>
                    <a:pt x="2552" y="5820"/>
                    <a:pt x="3123" y="7212"/>
                  </a:cubicBezTo>
                  <a:cubicBezTo>
                    <a:pt x="4783" y="6873"/>
                    <a:pt x="4997" y="5874"/>
                    <a:pt x="5389" y="4928"/>
                  </a:cubicBezTo>
                  <a:cubicBezTo>
                    <a:pt x="5835" y="5927"/>
                    <a:pt x="6032" y="6891"/>
                    <a:pt x="7655" y="7212"/>
                  </a:cubicBezTo>
                  <a:cubicBezTo>
                    <a:pt x="8262" y="5767"/>
                    <a:pt x="7727" y="4964"/>
                    <a:pt x="7263" y="3947"/>
                  </a:cubicBezTo>
                  <a:lnTo>
                    <a:pt x="7263" y="3947"/>
                  </a:lnTo>
                  <a:cubicBezTo>
                    <a:pt x="8229" y="4437"/>
                    <a:pt x="8907" y="4880"/>
                    <a:pt x="9741" y="4880"/>
                  </a:cubicBezTo>
                  <a:cubicBezTo>
                    <a:pt x="10061" y="4880"/>
                    <a:pt x="10404" y="4814"/>
                    <a:pt x="10796" y="4661"/>
                  </a:cubicBezTo>
                  <a:cubicBezTo>
                    <a:pt x="9315" y="3198"/>
                    <a:pt x="7691" y="2484"/>
                    <a:pt x="5818" y="2395"/>
                  </a:cubicBezTo>
                  <a:cubicBezTo>
                    <a:pt x="5818" y="1593"/>
                    <a:pt x="6056" y="877"/>
                    <a:pt x="6815" y="877"/>
                  </a:cubicBezTo>
                  <a:cubicBezTo>
                    <a:pt x="6833" y="877"/>
                    <a:pt x="6851" y="877"/>
                    <a:pt x="6870" y="878"/>
                  </a:cubicBezTo>
                  <a:lnTo>
                    <a:pt x="6924" y="4"/>
                  </a:lnTo>
                  <a:cubicBezTo>
                    <a:pt x="6882" y="2"/>
                    <a:pt x="6840" y="0"/>
                    <a:pt x="6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37" name="Google Shape;1102;p39"/>
          <p:cNvGrpSpPr/>
          <p:nvPr/>
        </p:nvGrpSpPr>
        <p:grpSpPr>
          <a:xfrm>
            <a:off x="1950075" y="3125913"/>
            <a:ext cx="288200" cy="373725"/>
            <a:chOff x="2200350" y="1656450"/>
            <a:chExt cx="288200" cy="373725"/>
          </a:xfrm>
        </p:grpSpPr>
        <p:sp>
          <p:nvSpPr>
            <p:cNvPr id="1048768" name="Google Shape;1103;p39"/>
            <p:cNvSpPr/>
            <p:nvPr/>
          </p:nvSpPr>
          <p:spPr>
            <a:xfrm>
              <a:off x="2217750" y="1862550"/>
              <a:ext cx="253400" cy="167625"/>
            </a:xfrm>
            <a:custGeom>
              <a:avLst/>
              <a:ahLst/>
              <a:rect l="l" t="t" r="r" b="b"/>
              <a:pathLst>
                <a:path w="10136" h="6705" extrusionOk="0">
                  <a:moveTo>
                    <a:pt x="1" y="0"/>
                  </a:moveTo>
                  <a:cubicBezTo>
                    <a:pt x="429" y="2962"/>
                    <a:pt x="2053" y="5710"/>
                    <a:pt x="5014" y="6691"/>
                  </a:cubicBezTo>
                  <a:cubicBezTo>
                    <a:pt x="5041" y="6700"/>
                    <a:pt x="5077" y="6705"/>
                    <a:pt x="5120" y="6705"/>
                  </a:cubicBezTo>
                  <a:cubicBezTo>
                    <a:pt x="5940" y="6705"/>
                    <a:pt x="9559" y="5051"/>
                    <a:pt x="10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9" name="Google Shape;1104;p39"/>
            <p:cNvSpPr/>
            <p:nvPr/>
          </p:nvSpPr>
          <p:spPr>
            <a:xfrm>
              <a:off x="2335525" y="1656450"/>
              <a:ext cx="65575" cy="74525"/>
            </a:xfrm>
            <a:custGeom>
              <a:avLst/>
              <a:ahLst/>
              <a:rect l="l" t="t" r="r" b="b"/>
              <a:pathLst>
                <a:path w="2623" h="2981" extrusionOk="0">
                  <a:moveTo>
                    <a:pt x="2320" y="1"/>
                  </a:moveTo>
                  <a:cubicBezTo>
                    <a:pt x="857" y="536"/>
                    <a:pt x="89" y="1696"/>
                    <a:pt x="0" y="2980"/>
                  </a:cubicBezTo>
                  <a:lnTo>
                    <a:pt x="892" y="2980"/>
                  </a:lnTo>
                  <a:cubicBezTo>
                    <a:pt x="928" y="2481"/>
                    <a:pt x="1178" y="1357"/>
                    <a:pt x="2623" y="821"/>
                  </a:cubicBezTo>
                  <a:lnTo>
                    <a:pt x="2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0" name="Google Shape;1105;p39"/>
            <p:cNvSpPr/>
            <p:nvPr/>
          </p:nvSpPr>
          <p:spPr>
            <a:xfrm>
              <a:off x="2256125" y="1752725"/>
              <a:ext cx="61575" cy="30000"/>
            </a:xfrm>
            <a:custGeom>
              <a:avLst/>
              <a:ahLst/>
              <a:rect l="l" t="t" r="r" b="b"/>
              <a:pathLst>
                <a:path w="2463" h="1200" extrusionOk="0">
                  <a:moveTo>
                    <a:pt x="714" y="1"/>
                  </a:moveTo>
                  <a:cubicBezTo>
                    <a:pt x="221" y="1"/>
                    <a:pt x="171" y="7"/>
                    <a:pt x="0" y="39"/>
                  </a:cubicBezTo>
                  <a:lnTo>
                    <a:pt x="1213" y="1199"/>
                  </a:lnTo>
                  <a:lnTo>
                    <a:pt x="2462" y="4"/>
                  </a:lnTo>
                  <a:cubicBezTo>
                    <a:pt x="1570" y="4"/>
                    <a:pt x="104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1" name="Google Shape;1106;p39"/>
            <p:cNvSpPr/>
            <p:nvPr/>
          </p:nvSpPr>
          <p:spPr>
            <a:xfrm>
              <a:off x="2200350" y="1762625"/>
              <a:ext cx="70075" cy="78125"/>
            </a:xfrm>
            <a:custGeom>
              <a:avLst/>
              <a:ahLst/>
              <a:rect l="l" t="t" r="r" b="b"/>
              <a:pathLst>
                <a:path w="2803" h="3125" extrusionOk="0">
                  <a:moveTo>
                    <a:pt x="1321" y="0"/>
                  </a:moveTo>
                  <a:cubicBezTo>
                    <a:pt x="1" y="839"/>
                    <a:pt x="179" y="2159"/>
                    <a:pt x="179" y="3123"/>
                  </a:cubicBezTo>
                  <a:cubicBezTo>
                    <a:pt x="420" y="3123"/>
                    <a:pt x="589" y="3125"/>
                    <a:pt x="709" y="3125"/>
                  </a:cubicBezTo>
                  <a:cubicBezTo>
                    <a:pt x="1071" y="3125"/>
                    <a:pt x="1004" y="3105"/>
                    <a:pt x="1178" y="2944"/>
                  </a:cubicBezTo>
                  <a:lnTo>
                    <a:pt x="2802" y="1410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2" name="Google Shape;1107;p39"/>
            <p:cNvSpPr/>
            <p:nvPr/>
          </p:nvSpPr>
          <p:spPr>
            <a:xfrm>
              <a:off x="2257000" y="1812575"/>
              <a:ext cx="58925" cy="28125"/>
            </a:xfrm>
            <a:custGeom>
              <a:avLst/>
              <a:ahLst/>
              <a:rect l="l" t="t" r="r" b="b"/>
              <a:pathLst>
                <a:path w="2357" h="1125" extrusionOk="0">
                  <a:moveTo>
                    <a:pt x="1178" y="1"/>
                  </a:moveTo>
                  <a:cubicBezTo>
                    <a:pt x="37" y="1089"/>
                    <a:pt x="233" y="893"/>
                    <a:pt x="1" y="1125"/>
                  </a:cubicBezTo>
                  <a:lnTo>
                    <a:pt x="2356" y="1125"/>
                  </a:lnTo>
                  <a:cubicBezTo>
                    <a:pt x="2088" y="875"/>
                    <a:pt x="2303" y="107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3" name="Google Shape;1108;p39"/>
            <p:cNvSpPr/>
            <p:nvPr/>
          </p:nvSpPr>
          <p:spPr>
            <a:xfrm>
              <a:off x="2302050" y="1757275"/>
              <a:ext cx="84350" cy="80300"/>
            </a:xfrm>
            <a:custGeom>
              <a:avLst/>
              <a:ahLst/>
              <a:rect l="l" t="t" r="r" b="b"/>
              <a:pathLst>
                <a:path w="3374" h="3212" extrusionOk="0">
                  <a:moveTo>
                    <a:pt x="1696" y="0"/>
                  </a:moveTo>
                  <a:lnTo>
                    <a:pt x="1" y="1624"/>
                  </a:lnTo>
                  <a:cubicBezTo>
                    <a:pt x="90" y="1695"/>
                    <a:pt x="1607" y="3140"/>
                    <a:pt x="1678" y="3212"/>
                  </a:cubicBezTo>
                  <a:cubicBezTo>
                    <a:pt x="1767" y="3140"/>
                    <a:pt x="3284" y="1695"/>
                    <a:pt x="3373" y="160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4" name="Google Shape;1109;p39"/>
            <p:cNvSpPr/>
            <p:nvPr/>
          </p:nvSpPr>
          <p:spPr>
            <a:xfrm>
              <a:off x="2372550" y="1812575"/>
              <a:ext cx="58900" cy="28125"/>
            </a:xfrm>
            <a:custGeom>
              <a:avLst/>
              <a:ahLst/>
              <a:rect l="l" t="t" r="r" b="b"/>
              <a:pathLst>
                <a:path w="2356" h="1125" extrusionOk="0">
                  <a:moveTo>
                    <a:pt x="1196" y="1"/>
                  </a:moveTo>
                  <a:cubicBezTo>
                    <a:pt x="36" y="1089"/>
                    <a:pt x="250" y="893"/>
                    <a:pt x="0" y="1125"/>
                  </a:cubicBezTo>
                  <a:lnTo>
                    <a:pt x="2355" y="1125"/>
                  </a:lnTo>
                  <a:cubicBezTo>
                    <a:pt x="2123" y="893"/>
                    <a:pt x="2355" y="1125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5" name="Google Shape;1110;p39"/>
            <p:cNvSpPr/>
            <p:nvPr/>
          </p:nvSpPr>
          <p:spPr>
            <a:xfrm>
              <a:off x="2371650" y="1752725"/>
              <a:ext cx="60675" cy="29550"/>
            </a:xfrm>
            <a:custGeom>
              <a:avLst/>
              <a:ahLst/>
              <a:rect l="l" t="t" r="r" b="b"/>
              <a:pathLst>
                <a:path w="2427" h="1182" extrusionOk="0">
                  <a:moveTo>
                    <a:pt x="1720" y="1"/>
                  </a:moveTo>
                  <a:cubicBezTo>
                    <a:pt x="1396" y="1"/>
                    <a:pt x="878" y="4"/>
                    <a:pt x="0" y="4"/>
                  </a:cubicBezTo>
                  <a:lnTo>
                    <a:pt x="1232" y="1181"/>
                  </a:lnTo>
                  <a:lnTo>
                    <a:pt x="2427" y="39"/>
                  </a:lnTo>
                  <a:cubicBezTo>
                    <a:pt x="2256" y="7"/>
                    <a:pt x="2206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6" name="Google Shape;1111;p39"/>
            <p:cNvSpPr/>
            <p:nvPr/>
          </p:nvSpPr>
          <p:spPr>
            <a:xfrm>
              <a:off x="2418050" y="1762625"/>
              <a:ext cx="70500" cy="78225"/>
            </a:xfrm>
            <a:custGeom>
              <a:avLst/>
              <a:ahLst/>
              <a:rect l="l" t="t" r="r" b="b"/>
              <a:pathLst>
                <a:path w="2820" h="3129" extrusionOk="0">
                  <a:moveTo>
                    <a:pt x="1481" y="0"/>
                  </a:moveTo>
                  <a:lnTo>
                    <a:pt x="0" y="1392"/>
                  </a:lnTo>
                  <a:lnTo>
                    <a:pt x="1624" y="2944"/>
                  </a:lnTo>
                  <a:cubicBezTo>
                    <a:pt x="1795" y="3103"/>
                    <a:pt x="1748" y="3128"/>
                    <a:pt x="2011" y="3128"/>
                  </a:cubicBezTo>
                  <a:cubicBezTo>
                    <a:pt x="2132" y="3128"/>
                    <a:pt x="2319" y="3123"/>
                    <a:pt x="2623" y="3123"/>
                  </a:cubicBezTo>
                  <a:cubicBezTo>
                    <a:pt x="2623" y="2195"/>
                    <a:pt x="2819" y="857"/>
                    <a:pt x="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1116;p40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4400" lang="en-US"/>
              <a:t>W</a:t>
            </a:r>
            <a:r>
              <a:rPr sz="4400" lang="en-US"/>
              <a:t>h</a:t>
            </a:r>
            <a:r>
              <a:rPr sz="4400" lang="en-US"/>
              <a:t>a</a:t>
            </a:r>
            <a:r>
              <a:rPr sz="4400" lang="en-US"/>
              <a:t>t</a:t>
            </a:r>
            <a:r>
              <a:rPr sz="4400" lang="en-US"/>
              <a:t> </a:t>
            </a:r>
            <a:r>
              <a:rPr sz="4400" lang="en-US"/>
              <a:t>w</a:t>
            </a:r>
            <a:r>
              <a:rPr sz="4400" lang="en-US"/>
              <a:t>e</a:t>
            </a:r>
            <a:r>
              <a:rPr sz="4400" lang="en-US"/>
              <a:t> </a:t>
            </a:r>
            <a:r>
              <a:rPr sz="4400" lang="en-US"/>
              <a:t>u</a:t>
            </a:r>
            <a:r>
              <a:rPr sz="4400" lang="en-US"/>
              <a:t>s</a:t>
            </a:r>
            <a:r>
              <a:rPr sz="4400" lang="en-US"/>
              <a:t>e</a:t>
            </a:r>
            <a:r>
              <a:rPr sz="4400" lang="en-US"/>
              <a:t>?</a:t>
            </a:r>
            <a:endParaRPr altLang="en-US" lang="zh-CN"/>
          </a:p>
        </p:txBody>
      </p:sp>
      <p:sp>
        <p:nvSpPr>
          <p:cNvPr id="1048610" name="Google Shape;1117;p40"/>
          <p:cNvSpPr txBox="1"/>
          <p:nvPr>
            <p:ph type="body" idx="1"/>
          </p:nvPr>
        </p:nvSpPr>
        <p:spPr>
          <a:xfrm>
            <a:off x="720000" y="1923750"/>
            <a:ext cx="3684900" cy="21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sz="2000" lang="en"/>
              <a:t>Do you know what helps you make your point clear?</a:t>
            </a:r>
            <a:endParaRPr sz="2400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2000" lang="en-US"/>
              <a:t>j</a:t>
            </a:r>
            <a:r>
              <a:rPr altLang="en-US" sz="2000" lang="en-US"/>
              <a:t>u</a:t>
            </a:r>
            <a:r>
              <a:rPr altLang="en-US" sz="2000" lang="en-US"/>
              <a:t>m</a:t>
            </a:r>
            <a:r>
              <a:rPr altLang="en-US" sz="2000" lang="en-US"/>
              <a:t>p </a:t>
            </a:r>
            <a:r>
              <a:rPr altLang="en-US" sz="2000" lang="en-US"/>
              <a:t>i</a:t>
            </a:r>
            <a:r>
              <a:rPr altLang="en-US" sz="2000" lang="en-US"/>
              <a:t>n</a:t>
            </a:r>
            <a:r>
              <a:rPr altLang="en-US" sz="2000" lang="en-US"/>
              <a:t>s</a:t>
            </a:r>
            <a:r>
              <a:rPr altLang="en-US" sz="2000" lang="en-US"/>
              <a:t>t</a:t>
            </a:r>
            <a:r>
              <a:rPr altLang="en-US" sz="2000" lang="en-US"/>
              <a:t>r</a:t>
            </a:r>
            <a:r>
              <a:rPr altLang="en-US" sz="2000" lang="en-US"/>
              <a:t>u</a:t>
            </a:r>
            <a:r>
              <a:rPr altLang="en-US" sz="2000" lang="en-US"/>
              <a:t>c</a:t>
            </a:r>
            <a:r>
              <a:rPr altLang="en-US" sz="2000" lang="en-US"/>
              <a:t>t</a:t>
            </a:r>
            <a:r>
              <a:rPr altLang="en-US" sz="2000" lang="en-US"/>
              <a:t>i</a:t>
            </a:r>
            <a:r>
              <a:rPr altLang="en-US" sz="2000" lang="en-US"/>
              <a:t>ons</a:t>
            </a:r>
            <a:endParaRPr altLang="en-US" sz="24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2000" lang="en-US"/>
              <a:t>M</a:t>
            </a:r>
            <a:r>
              <a:rPr altLang="en-US" sz="2000" lang="en-US"/>
              <a:t>o</a:t>
            </a:r>
            <a:r>
              <a:rPr altLang="en-US" sz="2000" lang="en-US"/>
              <a:t>v</a:t>
            </a:r>
            <a:r>
              <a:rPr altLang="en-US" sz="2000" lang="en-US"/>
              <a:t>e</a:t>
            </a:r>
            <a:r>
              <a:rPr altLang="en-US" sz="2000" lang="en-US"/>
              <a:t>,</a:t>
            </a:r>
            <a:r>
              <a:rPr altLang="en-US" sz="2000" lang="en-US"/>
              <a:t> </a:t>
            </a:r>
            <a:r>
              <a:rPr altLang="en-US" sz="2000" lang="en-US"/>
              <a:t>a</a:t>
            </a:r>
            <a:r>
              <a:rPr altLang="en-US" sz="2000" lang="en-US"/>
              <a:t>d</a:t>
            </a:r>
            <a:r>
              <a:rPr altLang="en-US" sz="2000" lang="en-US"/>
              <a:t>d</a:t>
            </a:r>
            <a:r>
              <a:rPr altLang="en-US" sz="2000" lang="en-US"/>
              <a:t>,</a:t>
            </a:r>
            <a:r>
              <a:rPr altLang="en-US" sz="2000" lang="en-US"/>
              <a:t> </a:t>
            </a:r>
            <a:r>
              <a:rPr altLang="en-US" sz="2000" lang="en-US"/>
              <a:t>m</a:t>
            </a:r>
            <a:r>
              <a:rPr altLang="en-US" sz="2000" lang="en-US"/>
              <a:t>u</a:t>
            </a:r>
            <a:r>
              <a:rPr altLang="en-US" sz="2000" lang="en-US"/>
              <a:t>l</a:t>
            </a:r>
            <a:endParaRPr altLang="en-US" sz="24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2000" lang="en-US"/>
              <a:t>c</a:t>
            </a:r>
            <a:r>
              <a:rPr altLang="en-US" sz="2000" lang="en-US"/>
              <a:t>o</a:t>
            </a:r>
            <a:r>
              <a:rPr altLang="en-US" sz="2000" lang="en-US"/>
              <a:t>m</a:t>
            </a:r>
            <a:r>
              <a:rPr altLang="en-US" sz="2000" lang="en-US"/>
              <a:t>a</a:t>
            </a:r>
            <a:r>
              <a:rPr altLang="en-US" sz="2000" lang="en-US"/>
              <a:t>p</a:t>
            </a:r>
            <a:r>
              <a:rPr altLang="en-US" sz="2000" lang="en-US"/>
              <a:t>a</a:t>
            </a:r>
            <a:r>
              <a:rPr altLang="en-US" sz="2000" lang="en-US"/>
              <a:t>r</a:t>
            </a:r>
            <a:r>
              <a:rPr altLang="en-US" sz="2000" lang="en-US"/>
              <a:t>e</a:t>
            </a:r>
            <a:r>
              <a:rPr altLang="en-US" sz="2000" lang="en-US"/>
              <a:t> </a:t>
            </a:r>
            <a:endParaRPr altLang="en-US" sz="24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2000" lang="en-US"/>
              <a:t>S</a:t>
            </a:r>
            <a:r>
              <a:rPr altLang="en-US" sz="2000" lang="en-US"/>
              <a:t>t</a:t>
            </a:r>
            <a:r>
              <a:rPr altLang="en-US" sz="2000" lang="en-US"/>
              <a:t>r</a:t>
            </a:r>
            <a:r>
              <a:rPr altLang="en-US" sz="2000" lang="en-US"/>
              <a:t>i</a:t>
            </a:r>
            <a:r>
              <a:rPr altLang="en-US" sz="2000" lang="en-US"/>
              <a:t>n</a:t>
            </a:r>
            <a:r>
              <a:rPr altLang="en-US" sz="2000" lang="en-US"/>
              <a:t>g</a:t>
            </a:r>
            <a:r>
              <a:rPr altLang="en-US" sz="2000" lang="en-US"/>
              <a:t>s</a:t>
            </a:r>
            <a:endParaRPr altLang="en-US" lang="zh-CN"/>
          </a:p>
        </p:txBody>
      </p:sp>
      <p:pic>
        <p:nvPicPr>
          <p:cNvPr id="2097152" name="Google Shape;1118;p4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5560" b="5560"/>
          <a:stretch>
            <a:fillRect/>
          </a:stretch>
        </p:blipFill>
        <p:spPr>
          <a:xfrm>
            <a:off x="4460450" y="658975"/>
            <a:ext cx="4085750" cy="3631451"/>
          </a:xfrm>
          <a:prstGeom prst="rect"/>
          <a:noFill/>
          <a:ln>
            <a:noFill/>
          </a:ln>
        </p:spPr>
      </p:pic>
      <p:grpSp>
        <p:nvGrpSpPr>
          <p:cNvPr id="56" name="Google Shape;1119;p40"/>
          <p:cNvGrpSpPr/>
          <p:nvPr/>
        </p:nvGrpSpPr>
        <p:grpSpPr>
          <a:xfrm>
            <a:off x="4404900" y="597057"/>
            <a:ext cx="4184309" cy="3973407"/>
            <a:chOff x="238125" y="1235375"/>
            <a:chExt cx="3265675" cy="3101075"/>
          </a:xfrm>
        </p:grpSpPr>
        <p:sp>
          <p:nvSpPr>
            <p:cNvPr id="1048611" name="Google Shape;1120;p4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2" name="Google Shape;1121;p40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3" name="Google Shape;1122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4" name="Google Shape;1123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5" name="Google Shape;1124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6" name="Google Shape;1125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7" name="Google Shape;1126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8" name="Google Shape;1127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619" name="Google Shape;1128;p40"/>
          <p:cNvSpPr/>
          <p:nvPr/>
        </p:nvSpPr>
        <p:spPr>
          <a:xfrm>
            <a:off x="8430900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20" name="Google Shape;1129;p40"/>
          <p:cNvSpPr/>
          <p:nvPr/>
        </p:nvSpPr>
        <p:spPr>
          <a:xfrm>
            <a:off x="8430898" y="4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57" name="Google Shape;1130;p40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58" name="Google Shape;1131;p40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8621" name="Google Shape;1132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2" name="Google Shape;1133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3" name="Google Shape;1134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4" name="Google Shape;1135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5" name="Google Shape;1136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6" name="Google Shape;1137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7" name="Google Shape;1138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8" name="Google Shape;1139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29" name="Google Shape;1140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0" name="Google Shape;1141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59" name="Google Shape;1142;p40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8631" name="Google Shape;1143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2" name="Google Shape;1144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3" name="Google Shape;1145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4" name="Google Shape;1146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5" name="Google Shape;1147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6" name="Google Shape;1148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7" name="Google Shape;1149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8" name="Google Shape;1150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39" name="Google Shape;1151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640" name="Google Shape;1152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7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15" name="Google Shape;1116;p40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lang="en-US"/>
              <a:t>W</a:t>
            </a:r>
            <a:r>
              <a:rPr sz="3200" lang="en-US"/>
              <a:t>h</a:t>
            </a:r>
            <a:r>
              <a:rPr sz="3200" lang="en-US"/>
              <a:t>i</a:t>
            </a:r>
            <a:r>
              <a:rPr sz="3200" lang="en-US"/>
              <a:t>c</a:t>
            </a:r>
            <a:r>
              <a:rPr sz="3200" lang="en-US"/>
              <a:t>h</a:t>
            </a:r>
            <a:r>
              <a:rPr sz="3200" lang="en-US"/>
              <a:t> </a:t>
            </a:r>
            <a:r>
              <a:rPr sz="3200" lang="en-US"/>
              <a:t>o</a:t>
            </a:r>
            <a:r>
              <a:rPr sz="3200" lang="en-US"/>
              <a:t>p</a:t>
            </a:r>
            <a:r>
              <a:rPr sz="3200" lang="en-US"/>
              <a:t>e</a:t>
            </a:r>
            <a:r>
              <a:rPr sz="3200" lang="en-US"/>
              <a:t>r</a:t>
            </a:r>
            <a:r>
              <a:rPr sz="3200" lang="en-US"/>
              <a:t>a</a:t>
            </a:r>
            <a:r>
              <a:rPr sz="3200" lang="en-US"/>
              <a:t>t</a:t>
            </a:r>
            <a:r>
              <a:rPr sz="3200" lang="en-US"/>
              <a:t>i</a:t>
            </a:r>
            <a:r>
              <a:rPr sz="3200" lang="en-US"/>
              <a:t>o</a:t>
            </a:r>
            <a:r>
              <a:rPr sz="3200" lang="en-US"/>
              <a:t>ns</a:t>
            </a:r>
            <a:r>
              <a:rPr sz="3200" lang="en-US"/>
              <a:t> </a:t>
            </a:r>
            <a:r>
              <a:rPr sz="3200" lang="en-US"/>
              <a:t>w</a:t>
            </a:r>
            <a:r>
              <a:rPr sz="3200" lang="en-US"/>
              <a:t>e</a:t>
            </a:r>
            <a:r>
              <a:rPr sz="3200" lang="en-US"/>
              <a:t> </a:t>
            </a:r>
            <a:r>
              <a:rPr sz="3200" lang="en-US"/>
              <a:t>p</a:t>
            </a:r>
            <a:r>
              <a:rPr sz="3200" lang="en-US"/>
              <a:t>e</a:t>
            </a:r>
            <a:r>
              <a:rPr sz="3200" lang="en-US"/>
              <a:t>r</a:t>
            </a:r>
            <a:r>
              <a:rPr sz="3200" lang="en-US"/>
              <a:t>form</a:t>
            </a:r>
            <a:r>
              <a:rPr sz="3200" lang="en-US"/>
              <a:t>?</a:t>
            </a:r>
            <a:endParaRPr altLang="en-US" lang="zh-CN"/>
          </a:p>
        </p:txBody>
      </p:sp>
      <p:sp>
        <p:nvSpPr>
          <p:cNvPr id="1058516" name="Google Shape;1117;p40"/>
          <p:cNvSpPr txBox="1"/>
          <p:nvPr>
            <p:ph type="body" idx="1"/>
          </p:nvPr>
        </p:nvSpPr>
        <p:spPr>
          <a:xfrm>
            <a:off x="720000" y="1923750"/>
            <a:ext cx="3684900" cy="21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altLang="en-US" sz="1800" lang="en-US"/>
              <a:t>i</a:t>
            </a:r>
            <a:r>
              <a:rPr altLang="en-US" sz="1800" lang="en-US"/>
              <a:t>n</a:t>
            </a:r>
            <a:r>
              <a:rPr altLang="en-US" sz="1800" lang="en-US"/>
              <a:t> </a:t>
            </a:r>
            <a:r>
              <a:rPr altLang="en-US" sz="1800" lang="en-US"/>
              <a:t>o</a:t>
            </a:r>
            <a:r>
              <a:rPr altLang="en-US" sz="1800" lang="en-US"/>
              <a:t>u</a:t>
            </a:r>
            <a:r>
              <a:rPr altLang="en-US" sz="1800" lang="en-US"/>
              <a:t>r</a:t>
            </a:r>
            <a:r>
              <a:rPr altLang="en-US" sz="1800" lang="en-US"/>
              <a:t> </a:t>
            </a:r>
            <a:r>
              <a:rPr altLang="en-US" sz="1800" lang="en-US"/>
              <a:t>c</a:t>
            </a:r>
            <a:r>
              <a:rPr altLang="en-US" sz="1800" lang="en-US"/>
              <a:t>o</a:t>
            </a:r>
            <a:r>
              <a:rPr altLang="en-US" sz="1800" lang="en-US"/>
              <a:t>d</a:t>
            </a:r>
            <a:r>
              <a:rPr altLang="en-US" sz="1800" lang="en-US"/>
              <a:t>e</a:t>
            </a:r>
            <a:r>
              <a:rPr altLang="en-US" sz="1800" lang="en-US"/>
              <a:t> </a:t>
            </a:r>
            <a:r>
              <a:rPr altLang="en-US" sz="1800" lang="en-US"/>
              <a:t>w</a:t>
            </a:r>
            <a:r>
              <a:rPr altLang="en-US" sz="1800" lang="en-US"/>
              <a:t>e</a:t>
            </a:r>
            <a:r>
              <a:rPr altLang="en-US" sz="1800" lang="en-US"/>
              <a:t> </a:t>
            </a:r>
            <a:r>
              <a:rPr altLang="en-US" sz="1800" lang="en-US"/>
              <a:t>c</a:t>
            </a:r>
            <a:r>
              <a:rPr altLang="en-US" sz="1800" lang="en-US"/>
              <a:t>a</a:t>
            </a:r>
            <a:r>
              <a:rPr altLang="en-US" sz="1800" lang="en-US"/>
              <a:t>n</a:t>
            </a:r>
            <a:r>
              <a:rPr altLang="en-US" sz="1800" lang="en-US"/>
              <a:t>:</a:t>
            </a:r>
            <a:endParaRPr altLang="en-US" sz="16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1800" lang="en-US"/>
              <a:t>C</a:t>
            </a:r>
            <a:r>
              <a:rPr altLang="en-US" sz="1800" lang="en-US"/>
              <a:t>h</a:t>
            </a:r>
            <a:r>
              <a:rPr altLang="en-US" sz="1800" lang="en-US"/>
              <a:t>o</a:t>
            </a:r>
            <a:r>
              <a:rPr altLang="en-US" sz="1800" lang="en-US"/>
              <a:t>ose </a:t>
            </a:r>
            <a:r>
              <a:rPr altLang="en-US" sz="1800" lang="en-US"/>
              <a:t> </a:t>
            </a:r>
            <a:r>
              <a:rPr altLang="en-US" sz="1800" lang="en-US"/>
              <a:t>o</a:t>
            </a:r>
            <a:r>
              <a:rPr altLang="en-US" sz="1800" lang="en-US"/>
              <a:t>p</a:t>
            </a:r>
            <a:r>
              <a:rPr altLang="en-US" sz="1800" lang="en-US"/>
              <a:t>e</a:t>
            </a:r>
            <a:r>
              <a:rPr altLang="en-US" sz="1800" lang="en-US"/>
              <a:t>r</a:t>
            </a:r>
            <a:r>
              <a:rPr altLang="en-US" sz="1800" lang="en-US"/>
              <a:t>a</a:t>
            </a:r>
            <a:r>
              <a:rPr altLang="en-US" sz="1800" lang="en-US"/>
              <a:t>tion</a:t>
            </a:r>
            <a:r>
              <a:rPr altLang="en-US" sz="1800" lang="en-US"/>
              <a:t> </a:t>
            </a:r>
            <a:r>
              <a:rPr altLang="en-US" sz="1800" lang="en-US"/>
              <a:t> </a:t>
            </a:r>
            <a:r>
              <a:rPr altLang="en-US" sz="1800" lang="en-US"/>
              <a:t>f</a:t>
            </a:r>
            <a:r>
              <a:rPr altLang="en-US" sz="1800" lang="en-US"/>
              <a:t>r</a:t>
            </a:r>
            <a:r>
              <a:rPr altLang="en-US" sz="1800" lang="en-US"/>
              <a:t>o</a:t>
            </a:r>
            <a:r>
              <a:rPr altLang="en-US" sz="1800" lang="en-US"/>
              <a:t>m</a:t>
            </a:r>
            <a:r>
              <a:rPr altLang="en-US" sz="1800" lang="en-US"/>
              <a:t> </a:t>
            </a:r>
            <a:r>
              <a:rPr altLang="en-US" sz="1800" lang="en-US"/>
              <a:t>m</a:t>
            </a:r>
            <a:r>
              <a:rPr altLang="en-US" sz="1800" lang="en-US"/>
              <a:t>e</a:t>
            </a:r>
            <a:r>
              <a:rPr altLang="en-US" sz="1800" lang="en-US"/>
              <a:t>n</a:t>
            </a:r>
            <a:r>
              <a:rPr altLang="en-US" sz="1800" lang="en-US"/>
              <a:t>u</a:t>
            </a:r>
            <a:endParaRPr altLang="en-US" sz="16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1800" lang="en-US"/>
              <a:t>s</a:t>
            </a:r>
            <a:r>
              <a:rPr altLang="en-US" sz="1800" lang="en-US"/>
              <a:t>e</a:t>
            </a:r>
            <a:r>
              <a:rPr altLang="en-US" sz="1800" lang="en-US"/>
              <a:t>l</a:t>
            </a:r>
            <a:r>
              <a:rPr altLang="en-US" sz="1800" lang="en-US"/>
              <a:t>e</a:t>
            </a:r>
            <a:r>
              <a:rPr altLang="en-US" sz="1800" lang="en-US"/>
              <a:t>ct </a:t>
            </a:r>
            <a:r>
              <a:rPr altLang="en-US" sz="1800" lang="en-US"/>
              <a:t>i</a:t>
            </a:r>
            <a:r>
              <a:rPr altLang="en-US" sz="1800" lang="en-US"/>
              <a:t>t</a:t>
            </a:r>
            <a:r>
              <a:rPr altLang="en-US" sz="1800" lang="en-US"/>
              <a:t>e</a:t>
            </a:r>
            <a:r>
              <a:rPr altLang="en-US" sz="1800" lang="en-US"/>
              <a:t>m</a:t>
            </a:r>
            <a:endParaRPr altLang="en-US" sz="16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1800" lang="en-US"/>
              <a:t>a</a:t>
            </a:r>
            <a:r>
              <a:rPr altLang="en-US" sz="1800" lang="en-US"/>
              <a:t>d</a:t>
            </a:r>
            <a:r>
              <a:rPr altLang="en-US" sz="1800" lang="en-US"/>
              <a:t>d</a:t>
            </a:r>
            <a:r>
              <a:rPr altLang="en-US" sz="1800" lang="en-US"/>
              <a:t> </a:t>
            </a:r>
            <a:r>
              <a:rPr altLang="en-US" sz="1800" lang="en-US"/>
              <a:t>i</a:t>
            </a:r>
            <a:r>
              <a:rPr altLang="en-US" sz="1800" lang="en-US"/>
              <a:t>t</a:t>
            </a:r>
            <a:r>
              <a:rPr altLang="en-US" sz="1800" lang="en-US"/>
              <a:t>e</a:t>
            </a:r>
            <a:r>
              <a:rPr altLang="en-US" sz="1800" lang="en-US"/>
              <a:t>m</a:t>
            </a:r>
            <a:endParaRPr altLang="en-US" sz="16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1800" lang="en-US"/>
              <a:t>a</a:t>
            </a:r>
            <a:r>
              <a:rPr altLang="en-US" sz="1800" lang="en-US"/>
              <a:t>d</a:t>
            </a:r>
            <a:r>
              <a:rPr altLang="en-US" sz="1800" lang="en-US"/>
              <a:t>d</a:t>
            </a:r>
            <a:r>
              <a:rPr altLang="en-US" sz="1800" lang="en-US"/>
              <a:t> </a:t>
            </a:r>
            <a:r>
              <a:rPr altLang="en-US" sz="1800" lang="en-US"/>
              <a:t>q</a:t>
            </a:r>
            <a:r>
              <a:rPr altLang="en-US" sz="1800" lang="en-US"/>
              <a:t>u</a:t>
            </a:r>
            <a:r>
              <a:rPr altLang="en-US" sz="1800" lang="en-US"/>
              <a:t>antity</a:t>
            </a:r>
            <a:endParaRPr altLang="en-US" lang="zh-CN"/>
          </a:p>
        </p:txBody>
      </p:sp>
      <p:pic>
        <p:nvPicPr>
          <p:cNvPr id="2097170" name="Google Shape;1118;p4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2557" t="0" r="12564" b="0"/>
          <a:stretch>
            <a:fillRect/>
          </a:stretch>
        </p:blipFill>
        <p:spPr>
          <a:xfrm>
            <a:off x="4460450" y="658975"/>
            <a:ext cx="4085750" cy="3631451"/>
          </a:xfrm>
          <a:prstGeom prst="rect"/>
          <a:noFill/>
          <a:ln>
            <a:noFill/>
          </a:ln>
        </p:spPr>
      </p:pic>
      <p:grpSp>
        <p:nvGrpSpPr>
          <p:cNvPr id="1978" name="Google Shape;1119;p40"/>
          <p:cNvGrpSpPr/>
          <p:nvPr/>
        </p:nvGrpSpPr>
        <p:grpSpPr>
          <a:xfrm>
            <a:off x="4404893" y="585038"/>
            <a:ext cx="4184309" cy="3973407"/>
            <a:chOff x="238125" y="1235375"/>
            <a:chExt cx="3265675" cy="3101075"/>
          </a:xfrm>
        </p:grpSpPr>
        <p:sp>
          <p:nvSpPr>
            <p:cNvPr id="1058517" name="Google Shape;1120;p4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18" name="Google Shape;1121;p40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19" name="Google Shape;1122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20" name="Google Shape;1123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21" name="Google Shape;1124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22" name="Google Shape;1125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23" name="Google Shape;1126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24" name="Google Shape;1127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525" name="Google Shape;1128;p40"/>
          <p:cNvSpPr/>
          <p:nvPr/>
        </p:nvSpPr>
        <p:spPr>
          <a:xfrm>
            <a:off x="8430900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526" name="Google Shape;1129;p40"/>
          <p:cNvSpPr/>
          <p:nvPr/>
        </p:nvSpPr>
        <p:spPr>
          <a:xfrm>
            <a:off x="8430898" y="4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979" name="Google Shape;1130;p40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1980" name="Google Shape;1131;p40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527" name="Google Shape;1132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28" name="Google Shape;1133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29" name="Google Shape;1134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0" name="Google Shape;1135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1" name="Google Shape;1136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2" name="Google Shape;1137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3" name="Google Shape;1138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4" name="Google Shape;1139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5" name="Google Shape;1140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6" name="Google Shape;1141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81" name="Google Shape;1142;p40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537" name="Google Shape;1143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8" name="Google Shape;1144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39" name="Google Shape;1145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0" name="Google Shape;1146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1" name="Google Shape;1147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2" name="Google Shape;1148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3" name="Google Shape;1149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4" name="Google Shape;1150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5" name="Google Shape;1151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46" name="Google Shape;1152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4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51" name="Google Shape;1116;p40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sz="5400" lang="en-US"/>
              <a:t>R</a:t>
            </a:r>
            <a:r>
              <a:rPr altLang="en-US" sz="5400" lang="en-US"/>
              <a:t>e</a:t>
            </a:r>
            <a:r>
              <a:rPr altLang="en-US" sz="5400" lang="en-US"/>
              <a:t>s</a:t>
            </a:r>
            <a:r>
              <a:rPr altLang="en-US" sz="5400" lang="en-US"/>
              <a:t>u</a:t>
            </a:r>
            <a:r>
              <a:rPr altLang="en-US" sz="5400" lang="en-US"/>
              <a:t>l</a:t>
            </a:r>
            <a:r>
              <a:rPr altLang="en-US" sz="5400" lang="en-US"/>
              <a:t>t</a:t>
            </a:r>
            <a:endParaRPr altLang="en-US" lang="zh-CN"/>
          </a:p>
        </p:txBody>
      </p:sp>
      <p:sp>
        <p:nvSpPr>
          <p:cNvPr id="1058552" name="Google Shape;1117;p40"/>
          <p:cNvSpPr txBox="1"/>
          <p:nvPr>
            <p:ph type="body" idx="1"/>
          </p:nvPr>
        </p:nvSpPr>
        <p:spPr>
          <a:xfrm>
            <a:off x="720000" y="1923750"/>
            <a:ext cx="3684900" cy="21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sz="2400" lang="en"/>
              <a:t>Do you know what </a:t>
            </a:r>
            <a:r>
              <a:rPr sz="2400" lang="en-US"/>
              <a:t>r</a:t>
            </a:r>
            <a:r>
              <a:rPr sz="2400" lang="en-US"/>
              <a:t>e</a:t>
            </a:r>
            <a:r>
              <a:rPr sz="2400" lang="en-US"/>
              <a:t>s</a:t>
            </a:r>
            <a:r>
              <a:rPr sz="2400" lang="en-US"/>
              <a:t>u</a:t>
            </a:r>
            <a:r>
              <a:rPr sz="2400" lang="en-US"/>
              <a:t>l</a:t>
            </a:r>
            <a:r>
              <a:rPr sz="2400" lang="en-US"/>
              <a:t>ts </a:t>
            </a:r>
            <a:r>
              <a:rPr sz="2400" lang="en-US"/>
              <a:t>w</a:t>
            </a:r>
            <a:r>
              <a:rPr sz="2400" lang="en-US"/>
              <a:t>e</a:t>
            </a:r>
            <a:r>
              <a:rPr sz="2400" lang="en-US"/>
              <a:t> </a:t>
            </a:r>
            <a:r>
              <a:rPr sz="2400" lang="en-US"/>
              <a:t>g</a:t>
            </a:r>
            <a:r>
              <a:rPr sz="2400" lang="en-US"/>
              <a:t>e</a:t>
            </a:r>
            <a:r>
              <a:rPr sz="2400" lang="en-US"/>
              <a:t>t</a:t>
            </a:r>
            <a:r>
              <a:rPr sz="2400" lang="en-US"/>
              <a:t>?</a:t>
            </a:r>
            <a:endParaRPr altLang="en-US" sz="2800" lang="zh-CN"/>
          </a:p>
          <a:p>
            <a:pPr algn="l" indent="-215900" lvl="0" marL="2413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altLang="en-US" sz="2400" lang="en-US"/>
              <a:t>G</a:t>
            </a:r>
            <a:r>
              <a:rPr altLang="en-US" sz="2400" lang="en-US"/>
              <a:t>e</a:t>
            </a:r>
            <a:r>
              <a:rPr altLang="en-US" sz="2400" lang="en-US"/>
              <a:t>n</a:t>
            </a:r>
            <a:r>
              <a:rPr altLang="en-US" sz="2400" lang="en-US"/>
              <a:t>e</a:t>
            </a:r>
            <a:r>
              <a:rPr altLang="en-US" sz="2400" lang="en-US"/>
              <a:t>r</a:t>
            </a:r>
            <a:r>
              <a:rPr altLang="en-US" sz="2400" lang="en-US"/>
              <a:t>a</a:t>
            </a:r>
            <a:r>
              <a:rPr altLang="en-US" sz="2400" lang="en-US"/>
              <a:t>t</a:t>
            </a:r>
            <a:r>
              <a:rPr altLang="en-US" sz="2400" lang="en-US"/>
              <a:t>e</a:t>
            </a:r>
            <a:r>
              <a:rPr altLang="en-US" sz="2400" lang="en-US"/>
              <a:t>d </a:t>
            </a:r>
            <a:r>
              <a:rPr altLang="en-US" sz="2400" lang="en-US"/>
              <a:t> </a:t>
            </a:r>
            <a:r>
              <a:rPr altLang="en-US" sz="2400" lang="en-US"/>
              <a:t>B</a:t>
            </a:r>
            <a:r>
              <a:rPr altLang="en-US" sz="2400" lang="en-US"/>
              <a:t>i</a:t>
            </a:r>
            <a:r>
              <a:rPr altLang="en-US" sz="2400" lang="en-US"/>
              <a:t>l</a:t>
            </a:r>
            <a:r>
              <a:rPr altLang="en-US" sz="2400" lang="en-US"/>
              <a:t>l</a:t>
            </a:r>
            <a:r>
              <a:rPr altLang="en-US" sz="2400" lang="en-US"/>
              <a:t> </a:t>
            </a:r>
            <a:r>
              <a:rPr altLang="en-US" sz="2400" lang="en-US"/>
              <a:t>f</a:t>
            </a:r>
            <a:r>
              <a:rPr altLang="en-US" sz="2400" lang="en-US"/>
              <a:t>o</a:t>
            </a:r>
            <a:r>
              <a:rPr altLang="en-US" sz="2400" lang="en-US"/>
              <a:t>r</a:t>
            </a:r>
            <a:r>
              <a:rPr altLang="en-US" sz="2400" lang="en-US"/>
              <a:t> </a:t>
            </a:r>
            <a:r>
              <a:rPr altLang="en-US" sz="2400" lang="en-US"/>
              <a:t>t</a:t>
            </a:r>
            <a:r>
              <a:rPr altLang="en-US" sz="2400" lang="en-US"/>
              <a:t>h</a:t>
            </a:r>
            <a:r>
              <a:rPr altLang="en-US" sz="2400" lang="en-US"/>
              <a:t>e</a:t>
            </a:r>
            <a:r>
              <a:rPr altLang="en-US" sz="2400" lang="en-US"/>
              <a:t> </a:t>
            </a:r>
            <a:r>
              <a:rPr altLang="en-US" sz="2400" lang="en-US"/>
              <a:t>c</a:t>
            </a:r>
            <a:r>
              <a:rPr altLang="en-US" sz="2400" lang="en-US"/>
              <a:t>u</a:t>
            </a:r>
            <a:r>
              <a:rPr altLang="en-US" sz="2400" lang="en-US"/>
              <a:t>s</a:t>
            </a:r>
            <a:r>
              <a:rPr altLang="en-US" sz="2400" lang="en-US"/>
              <a:t>t</a:t>
            </a:r>
            <a:r>
              <a:rPr altLang="en-US" sz="2400" lang="en-US"/>
              <a:t>o</a:t>
            </a:r>
            <a:r>
              <a:rPr altLang="en-US" sz="2400" lang="en-US"/>
              <a:t>mer</a:t>
            </a:r>
            <a:r>
              <a:rPr altLang="en-US" sz="2400" lang="en-US"/>
              <a:t>s</a:t>
            </a:r>
            <a:endParaRPr altLang="en-US" lang="zh-CN"/>
          </a:p>
        </p:txBody>
      </p:sp>
      <p:pic>
        <p:nvPicPr>
          <p:cNvPr id="2097171" name="Google Shape;1118;p4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4592" t="27417" r="0" b="5560"/>
          <a:stretch>
            <a:fillRect/>
          </a:stretch>
        </p:blipFill>
        <p:spPr>
          <a:xfrm>
            <a:off x="4774803" y="938375"/>
            <a:ext cx="3771397" cy="3352052"/>
          </a:xfrm>
          <a:prstGeom prst="rect"/>
          <a:noFill/>
          <a:ln>
            <a:noFill/>
          </a:ln>
        </p:spPr>
      </p:pic>
      <p:grpSp>
        <p:nvGrpSpPr>
          <p:cNvPr id="2015" name="Google Shape;1119;p40"/>
          <p:cNvGrpSpPr/>
          <p:nvPr/>
        </p:nvGrpSpPr>
        <p:grpSpPr>
          <a:xfrm>
            <a:off x="4571999" y="641175"/>
            <a:ext cx="4184309" cy="3973407"/>
            <a:chOff x="238125" y="1235375"/>
            <a:chExt cx="3265675" cy="3101075"/>
          </a:xfrm>
        </p:grpSpPr>
        <p:sp>
          <p:nvSpPr>
            <p:cNvPr id="1058553" name="Google Shape;1120;p4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54" name="Google Shape;1121;p40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55" name="Google Shape;1122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56" name="Google Shape;1123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57" name="Google Shape;1124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58" name="Google Shape;1125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59" name="Google Shape;1126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560" name="Google Shape;1127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58561" name="Google Shape;1128;p40"/>
          <p:cNvSpPr/>
          <p:nvPr/>
        </p:nvSpPr>
        <p:spPr>
          <a:xfrm>
            <a:off x="8430900" y="4401750"/>
            <a:ext cx="404700" cy="404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58562" name="Google Shape;1129;p40"/>
          <p:cNvSpPr/>
          <p:nvPr/>
        </p:nvSpPr>
        <p:spPr>
          <a:xfrm>
            <a:off x="8430898" y="43350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016" name="Google Shape;1130;p40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2017" name="Google Shape;1131;p40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58563" name="Google Shape;1132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64" name="Google Shape;1133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65" name="Google Shape;1134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66" name="Google Shape;1135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67" name="Google Shape;1136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68" name="Google Shape;1137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69" name="Google Shape;1138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0" name="Google Shape;1139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1" name="Google Shape;1140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2" name="Google Shape;1141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018" name="Google Shape;1142;p40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58573" name="Google Shape;1143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4" name="Google Shape;1144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5" name="Google Shape;1145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6" name="Google Shape;1146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7" name="Google Shape;1147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8" name="Google Shape;1148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79" name="Google Shape;1149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80" name="Google Shape;1150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81" name="Google Shape;1151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58582" name="Google Shape;1152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>
            <a:alphaModFix/>
          </a:blip>
          <a:stretch>
            <a:fillRect/>
          </a:stretch>
        </a:blipFill>
      </p:bgPr>
    </p:bg>
    <p:spTree>
      <p:nvGrpSpPr>
        <p:cNvPr id="16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Google Shape;1237;p43"/>
          <p:cNvSpPr/>
          <p:nvPr/>
        </p:nvSpPr>
        <p:spPr>
          <a:xfrm>
            <a:off x="1908525" y="3146375"/>
            <a:ext cx="5588100" cy="15342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947" name="Google Shape;1238;p43"/>
          <p:cNvSpPr txBox="1"/>
          <p:nvPr>
            <p:ph type="title"/>
          </p:nvPr>
        </p:nvSpPr>
        <p:spPr>
          <a:xfrm>
            <a:off x="1097957" y="3563187"/>
            <a:ext cx="7209234" cy="70057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lang="en">
                <a:solidFill>
                  <a:schemeClr val="accent1"/>
                </a:solidFill>
              </a:rPr>
              <a:t>Serves as a form of relaxation, entertainment, and escape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7" name="Google Shape;1322;p47"/>
          <p:cNvSpPr txBox="1"/>
          <p:nvPr>
            <p:ph type="title"/>
          </p:nvPr>
        </p:nvSpPr>
        <p:spPr>
          <a:xfrm>
            <a:off x="1796100" y="1360400"/>
            <a:ext cx="5551800" cy="2529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000"/>
                </a:solidFill>
              </a:rPr>
              <a:t>C</a:t>
            </a:r>
            <a:r>
              <a:rPr lang="en-US">
                <a:solidFill>
                  <a:srgbClr val="008000"/>
                </a:solidFill>
              </a:rPr>
              <a:t>o</a:t>
            </a:r>
            <a:r>
              <a:rPr lang="en-US">
                <a:solidFill>
                  <a:srgbClr val="008000"/>
                </a:solidFill>
              </a:rPr>
              <a:t>d</a:t>
            </a:r>
            <a:r>
              <a:rPr lang="en-US">
                <a:solidFill>
                  <a:srgbClr val="008000"/>
                </a:solidFill>
              </a:rPr>
              <a:t>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accent1"/>
                </a:solidFill>
              </a:rPr>
              <a:t>H</a:t>
            </a:r>
            <a:r>
              <a:rPr lang="en-US">
                <a:solidFill>
                  <a:schemeClr val="accent1"/>
                </a:solidFill>
              </a:rPr>
              <a:t>e</a:t>
            </a:r>
            <a:r>
              <a:rPr lang="en-US">
                <a:solidFill>
                  <a:schemeClr val="accent1"/>
                </a:solidFill>
              </a:rPr>
              <a:t>a</a:t>
            </a:r>
            <a:r>
              <a:rPr lang="en-US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ers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5" name="Google Shape;132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r</a:t>
            </a:r>
            <a:r>
              <a:rPr lang="en-US"/>
              <a:t>o</a:t>
            </a:r>
            <a:r>
              <a:rPr lang="en-US"/>
              <a:t>t</a:t>
            </a:r>
            <a:r>
              <a:rPr lang="en-US"/>
              <a:t>o</a:t>
            </a:r>
            <a:r>
              <a:rPr lang="en-US"/>
              <a:t> </a:t>
            </a:r>
            <a:endParaRPr altLang="en-US" lang="zh-CN"/>
          </a:p>
        </p:txBody>
      </p:sp>
      <p:sp>
        <p:nvSpPr>
          <p:cNvPr id="1049488" name="Google Shape;1330;p48"/>
          <p:cNvSpPr txBox="1"/>
          <p:nvPr>
            <p:ph type="subTitle" idx="1"/>
          </p:nvPr>
        </p:nvSpPr>
        <p:spPr>
          <a:xfrm>
            <a:off x="882290" y="1318183"/>
            <a:ext cx="7906626" cy="2934947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sz="2000" lang="en"/>
              <a:t>ExitProcess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WriteString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WriteInt64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ReadInt64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Str_copy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Str_compare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Str_length proto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Crlf proto</a:t>
            </a:r>
            <a:endParaRPr altLang="en-US"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87" name="Google Shape;1327;p48"/>
          <p:cNvSpPr txBox="1"/>
          <p:nvPr>
            <p:ph type="title"/>
          </p:nvPr>
        </p:nvSpPr>
        <p:spPr>
          <a:xfrm>
            <a:off x="-387840" y="445023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e</a:t>
            </a:r>
            <a:r>
              <a:rPr lang="en-US"/>
              <a:t>n</a:t>
            </a:r>
            <a:r>
              <a:rPr lang="en-US"/>
              <a:t>u</a:t>
            </a:r>
            <a:r>
              <a:rPr lang="en-US"/>
              <a:t> </a:t>
            </a:r>
            <a:endParaRPr altLang="en-US" lang="zh-CN"/>
          </a:p>
        </p:txBody>
      </p:sp>
      <p:sp>
        <p:nvSpPr>
          <p:cNvPr id="1058588" name="Google Shape;1330;p48"/>
          <p:cNvSpPr txBox="1"/>
          <p:nvPr>
            <p:ph type="subTitle" idx="1"/>
          </p:nvPr>
        </p:nvSpPr>
        <p:spPr>
          <a:xfrm>
            <a:off x="720000" y="1017724"/>
            <a:ext cx="7906626" cy="2934947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 "Choose an operation:"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 1. Fruits    </a:t>
            </a:r>
            <a:r>
              <a:rPr altLang="en-US" sz="2000" lang="en"/>
              <a:t>2. Vegetables</a:t>
            </a:r>
            <a:r>
              <a:rPr altLang="en-US" sz="2000" lang="en-US"/>
              <a:t> </a:t>
            </a:r>
            <a:r>
              <a:rPr altLang="en-US" sz="2000" lang="en"/>
              <a:t>3. Meat/Fish</a:t>
            </a:r>
            <a:r>
              <a:rPr altLang="en-US" sz="2000" lang="en-US"/>
              <a:t> </a:t>
            </a:r>
            <a:r>
              <a:rPr altLang="en-US" sz="2000" lang="en-US"/>
              <a:t> 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4. Dairy</a:t>
            </a:r>
            <a:r>
              <a:rPr altLang="en-US" sz="2000" lang="en-US"/>
              <a:t> </a:t>
            </a:r>
            <a:r>
              <a:rPr altLang="en-US" sz="2000" lang="en"/>
              <a:t> 5. Spices</a:t>
            </a:r>
            <a:r>
              <a:rPr altLang="en-US" sz="2000" lang="en-US"/>
              <a:t> </a:t>
            </a:r>
            <a:r>
              <a:rPr altLang="en-US" sz="2000" lang="en"/>
              <a:t>6. Sauces/Oils   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7. Baking</a:t>
            </a:r>
            <a:r>
              <a:rPr altLang="en-US" sz="2000" lang="en-US"/>
              <a:t> </a:t>
            </a:r>
            <a:r>
              <a:rPr altLang="en-US" sz="2000" lang="en"/>
              <a:t> 8. Beverages  </a:t>
            </a:r>
            <a:r>
              <a:rPr altLang="en-US" sz="2000" lang="en-US"/>
              <a:t> </a:t>
            </a:r>
            <a:r>
              <a:rPr altLang="en-US" sz="2000" lang="en"/>
              <a:t>9. Snacks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 10. Cosmetics</a:t>
            </a:r>
            <a:r>
              <a:rPr altLang="en-US" sz="2000" lang="en-US"/>
              <a:t> </a:t>
            </a:r>
            <a:r>
              <a:rPr altLang="en-US" sz="2000" lang="en"/>
              <a:t>11. Households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 Enter your choice:</a:t>
            </a:r>
            <a:endParaRPr altLang="en-US" sz="1800" lang="zh-CN"/>
          </a:p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altLang="en-US" sz="2000" lang="en"/>
              <a:t> Enter the quantity: </a:t>
            </a:r>
            <a:endParaRPr altLang="en-US" lang="zh-CN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583309" y="1017724"/>
            <a:ext cx="3233458" cy="3233458"/>
          </a:xfrm>
          <a:prstGeom prst="rect"/>
        </p:spPr>
      </p:pic>
      <p:grpSp>
        <p:nvGrpSpPr>
          <p:cNvPr id="2055" name="Google Shape;1119;p40"/>
          <p:cNvGrpSpPr/>
          <p:nvPr/>
        </p:nvGrpSpPr>
        <p:grpSpPr>
          <a:xfrm>
            <a:off x="4959691" y="731375"/>
            <a:ext cx="4184308" cy="3973406"/>
            <a:chOff x="238125" y="1235375"/>
            <a:chExt cx="3265675" cy="3101075"/>
          </a:xfrm>
        </p:grpSpPr>
        <p:sp>
          <p:nvSpPr>
            <p:cNvPr id="1058600" name="Google Shape;1120;p4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rgbClr val="F5EEE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1" name="Google Shape;1121;p40"/>
            <p:cNvSpPr/>
            <p:nvPr/>
          </p:nvSpPr>
          <p:spPr>
            <a:xfrm>
              <a:off x="609174" y="1485826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2" name="Google Shape;1122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rgbClr val="9EB944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3" name="Google Shape;1123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4" name="Google Shape;1124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rgbClr val="9EB944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5" name="Google Shape;1125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6" name="Google Shape;1126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rgbClr val="9EB944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58607" name="Google Shape;1127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rgbClr val="9EB944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>
              <a:def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l" lv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algn="l" lvl="1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algn="l" lvl="2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algn="l" lvl="3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algn="l" lvl="4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algn="l" lvl="5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algn="l" lvl="6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algn="l" lvl="7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algn="l" lvl="8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4" name="Google Shape;1375;p50"/>
          <p:cNvSpPr txBox="1"/>
          <p:nvPr>
            <p:ph type="title"/>
          </p:nvPr>
        </p:nvSpPr>
        <p:spPr>
          <a:xfrm>
            <a:off x="1170450" y="1409800"/>
            <a:ext cx="6803100" cy="1826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Out</a:t>
            </a:r>
            <a:r>
              <a:rPr altLang="en-US" lang="en-US"/>
              <a:t>P</a:t>
            </a:r>
            <a:r>
              <a:rPr altLang="en-US" lang="en-US"/>
              <a:t>u</a:t>
            </a:r>
            <a:r>
              <a:rPr altLang="en-US" lang="en-US"/>
              <a:t>t</a:t>
            </a:r>
            <a:endParaRPr altLang="en-US" lang="zh-CN"/>
          </a:p>
        </p:txBody>
      </p:sp>
      <p:sp>
        <p:nvSpPr>
          <p:cNvPr id="1049545" name="Google Shape;1376;p50"/>
          <p:cNvSpPr txBox="1"/>
          <p:nvPr>
            <p:ph type="subTitle" idx="1"/>
          </p:nvPr>
        </p:nvSpPr>
        <p:spPr>
          <a:xfrm>
            <a:off x="1170450" y="3236625"/>
            <a:ext cx="6803100" cy="497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u</a:t>
            </a:r>
            <a:r>
              <a:rPr lang="en-US"/>
              <a:t>n</a:t>
            </a:r>
            <a:r>
              <a:rPr lang="en-US"/>
              <a:t>ning </a:t>
            </a:r>
            <a:r>
              <a:rPr lang="en-US"/>
              <a:t>c</a:t>
            </a:r>
            <a:r>
              <a:rPr lang="en-US"/>
              <a:t>o</a:t>
            </a:r>
            <a:r>
              <a:rPr lang="en-US"/>
              <a:t>d</a:t>
            </a:r>
            <a:r>
              <a:rPr lang="en-US"/>
              <a:t>e</a:t>
            </a:r>
            <a:r>
              <a:rPr lang="en-US"/>
              <a:t> </a:t>
            </a:r>
            <a:r>
              <a:rPr lang="en-US"/>
              <a:t>o</a:t>
            </a:r>
            <a:r>
              <a:rPr lang="en-US"/>
              <a:t>n</a:t>
            </a:r>
            <a:r>
              <a:rPr lang="en-US"/>
              <a:t> </a:t>
            </a:r>
            <a:r>
              <a:rPr lang="en-US"/>
              <a:t>Microsoft </a:t>
            </a:r>
            <a:r>
              <a:rPr lang="en-US"/>
              <a:t>visual </a:t>
            </a:r>
            <a:r>
              <a:rPr lang="en-US"/>
              <a:t>studio </a:t>
            </a:r>
            <a:endParaRPr altLang="en-US"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8" name="Google Shape;1508;p54"/>
          <p:cNvSpPr txBox="1"/>
          <p:nvPr>
            <p:ph type="title"/>
          </p:nvPr>
        </p:nvSpPr>
        <p:spPr>
          <a:xfrm>
            <a:off x="720000" y="539400"/>
            <a:ext cx="3728400" cy="873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</a:p>
        </p:txBody>
      </p:sp>
      <p:sp>
        <p:nvSpPr>
          <p:cNvPr id="1049799" name="Google Shape;1509;p54"/>
          <p:cNvSpPr txBox="1"/>
          <p:nvPr/>
        </p:nvSpPr>
        <p:spPr>
          <a:xfrm>
            <a:off x="584861" y="3460725"/>
            <a:ext cx="4011019" cy="733807"/>
          </a:xfrm>
          <a:prstGeom prst="rect"/>
          <a:solidFill>
            <a:srgbClr val="FFE5E5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200" lang="en-US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rPr>
              <a:t>.</a:t>
            </a:r>
            <a:endParaRPr b="1" sz="1200">
              <a:solidFill>
                <a:schemeClr val="accen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049800" name="Google Shape;1510;p54"/>
          <p:cNvSpPr txBox="1"/>
          <p:nvPr>
            <p:ph type="subTitle" idx="1"/>
          </p:nvPr>
        </p:nvSpPr>
        <p:spPr>
          <a:xfrm>
            <a:off x="720000" y="2137275"/>
            <a:ext cx="3434700" cy="1331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pic>
        <p:nvPicPr>
          <p:cNvPr id="2097163" name="Google Shape;1511;p5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846" t="-363" r="-846" b="11482"/>
          <a:stretch>
            <a:fillRect/>
          </a:stretch>
        </p:blipFill>
        <p:spPr>
          <a:xfrm>
            <a:off x="4595880" y="584842"/>
            <a:ext cx="4085750" cy="3631453"/>
          </a:xfrm>
          <a:prstGeom prst="rect"/>
          <a:noFill/>
          <a:ln>
            <a:noFill/>
          </a:ln>
        </p:spPr>
      </p:pic>
      <p:grpSp>
        <p:nvGrpSpPr>
          <p:cNvPr id="324" name="Google Shape;1512;p54"/>
          <p:cNvGrpSpPr/>
          <p:nvPr/>
        </p:nvGrpSpPr>
        <p:grpSpPr>
          <a:xfrm>
            <a:off x="4016438" y="444103"/>
            <a:ext cx="4948833" cy="4699396"/>
            <a:chOff x="238125" y="1235375"/>
            <a:chExt cx="3265675" cy="3101075"/>
          </a:xfrm>
        </p:grpSpPr>
        <p:sp>
          <p:nvSpPr>
            <p:cNvPr id="1049801" name="Google Shape;1513;p54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2" name="Google Shape;1514;p54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3" name="Google Shape;1515;p54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4" name="Google Shape;1516;p54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5" name="Google Shape;1517;p54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6" name="Google Shape;1518;p54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7" name="Google Shape;1519;p54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08" name="Google Shape;1520;p54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809" name="Google Shape;1521;p54"/>
          <p:cNvSpPr/>
          <p:nvPr/>
        </p:nvSpPr>
        <p:spPr>
          <a:xfrm>
            <a:off x="823725" y="1499725"/>
            <a:ext cx="470700" cy="470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810" name="Google Shape;1522;p54"/>
          <p:cNvSpPr/>
          <p:nvPr/>
        </p:nvSpPr>
        <p:spPr>
          <a:xfrm>
            <a:off x="1388475" y="1499725"/>
            <a:ext cx="470700" cy="470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811" name="Google Shape;1523;p54"/>
          <p:cNvSpPr/>
          <p:nvPr/>
        </p:nvSpPr>
        <p:spPr>
          <a:xfrm>
            <a:off x="1953225" y="1499725"/>
            <a:ext cx="470700" cy="470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812" name="Google Shape;1524;p54"/>
          <p:cNvSpPr/>
          <p:nvPr/>
        </p:nvSpPr>
        <p:spPr>
          <a:xfrm>
            <a:off x="2517975" y="1499725"/>
            <a:ext cx="470700" cy="470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325" name="Google Shape;1525;p54"/>
          <p:cNvGrpSpPr/>
          <p:nvPr/>
        </p:nvGrpSpPr>
        <p:grpSpPr>
          <a:xfrm rot="10800000">
            <a:off x="4237866" y="4495304"/>
            <a:ext cx="668263" cy="217597"/>
            <a:chOff x="-668239" y="4338844"/>
            <a:chExt cx="298478" cy="97194"/>
          </a:xfrm>
        </p:grpSpPr>
        <p:sp>
          <p:nvSpPr>
            <p:cNvPr id="1049813" name="Google Shape;1526;p54"/>
            <p:cNvSpPr/>
            <p:nvPr/>
          </p:nvSpPr>
          <p:spPr>
            <a:xfrm>
              <a:off x="-668239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14" name="Google Shape;1527;p54"/>
            <p:cNvSpPr/>
            <p:nvPr/>
          </p:nvSpPr>
          <p:spPr>
            <a:xfrm>
              <a:off x="-602177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15" name="Google Shape;1528;p54"/>
            <p:cNvSpPr/>
            <p:nvPr/>
          </p:nvSpPr>
          <p:spPr>
            <a:xfrm>
              <a:off x="-536094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16" name="Google Shape;1529;p54"/>
            <p:cNvSpPr/>
            <p:nvPr/>
          </p:nvSpPr>
          <p:spPr>
            <a:xfrm>
              <a:off x="-470035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17" name="Google Shape;1530;p54"/>
            <p:cNvSpPr/>
            <p:nvPr/>
          </p:nvSpPr>
          <p:spPr>
            <a:xfrm>
              <a:off x="-668239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18" name="Google Shape;1531;p54"/>
            <p:cNvSpPr/>
            <p:nvPr/>
          </p:nvSpPr>
          <p:spPr>
            <a:xfrm>
              <a:off x="-602177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19" name="Google Shape;1532;p54"/>
            <p:cNvSpPr/>
            <p:nvPr/>
          </p:nvSpPr>
          <p:spPr>
            <a:xfrm>
              <a:off x="-536094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20" name="Google Shape;1533;p54"/>
            <p:cNvSpPr/>
            <p:nvPr/>
          </p:nvSpPr>
          <p:spPr>
            <a:xfrm>
              <a:off x="-470035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21" name="Google Shape;1534;p54"/>
            <p:cNvSpPr/>
            <p:nvPr/>
          </p:nvSpPr>
          <p:spPr>
            <a:xfrm>
              <a:off x="-403960" y="4338844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22" name="Google Shape;1535;p54"/>
            <p:cNvSpPr/>
            <p:nvPr/>
          </p:nvSpPr>
          <p:spPr>
            <a:xfrm>
              <a:off x="-403960" y="4401838"/>
              <a:ext cx="34200" cy="342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823" name="Google Shape;1536;p54"/>
          <p:cNvSpPr/>
          <p:nvPr/>
        </p:nvSpPr>
        <p:spPr>
          <a:xfrm>
            <a:off x="8430900" y="4425750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326" name="Google Shape;1537;p54"/>
          <p:cNvGrpSpPr/>
          <p:nvPr/>
        </p:nvGrpSpPr>
        <p:grpSpPr>
          <a:xfrm>
            <a:off x="916779" y="1635046"/>
            <a:ext cx="284583" cy="200086"/>
            <a:chOff x="3386036" y="1746339"/>
            <a:chExt cx="397907" cy="279762"/>
          </a:xfrm>
        </p:grpSpPr>
        <p:sp>
          <p:nvSpPr>
            <p:cNvPr id="1049824" name="Google Shape;1538;p54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ah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25" name="Google Shape;1539;p54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ah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327" name="Google Shape;1540;p54"/>
          <p:cNvGrpSpPr/>
          <p:nvPr/>
        </p:nvGrpSpPr>
        <p:grpSpPr>
          <a:xfrm>
            <a:off x="1520867" y="1632063"/>
            <a:ext cx="205930" cy="205887"/>
            <a:chOff x="935197" y="1793977"/>
            <a:chExt cx="256451" cy="256430"/>
          </a:xfrm>
        </p:grpSpPr>
        <p:sp>
          <p:nvSpPr>
            <p:cNvPr id="1049826" name="Google Shape;1541;p5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ah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827" name="Google Shape;1542;p5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ah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828" name="Google Shape;1543;p54"/>
          <p:cNvSpPr/>
          <p:nvPr/>
        </p:nvSpPr>
        <p:spPr>
          <a:xfrm>
            <a:off x="2611057" y="1618687"/>
            <a:ext cx="285444" cy="232809"/>
          </a:xfrm>
          <a:custGeom>
            <a:avLst/>
            <a:ah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829" name="Google Shape;1544;p54"/>
          <p:cNvSpPr/>
          <p:nvPr/>
        </p:nvSpPr>
        <p:spPr>
          <a:xfrm>
            <a:off x="2093624" y="1627649"/>
            <a:ext cx="188049" cy="214905"/>
          </a:xfrm>
          <a:custGeom>
            <a:avLst/>
            <a:ahLst/>
            <a:rect l="l" t="t" r="r" b="b"/>
            <a:pathLst>
              <a:path w="118084" h="134948" extrusionOk="0">
                <a:moveTo>
                  <a:pt x="69703" y="1"/>
                </a:moveTo>
                <a:cubicBezTo>
                  <a:pt x="69732" y="18483"/>
                  <a:pt x="69791" y="73192"/>
                  <a:pt x="69614" y="94277"/>
                </a:cubicBezTo>
                <a:cubicBezTo>
                  <a:pt x="69555" y="101848"/>
                  <a:pt x="66627" y="108827"/>
                  <a:pt x="61393" y="113914"/>
                </a:cubicBezTo>
                <a:cubicBezTo>
                  <a:pt x="56291" y="118871"/>
                  <a:pt x="49391" y="121638"/>
                  <a:pt x="41981" y="121638"/>
                </a:cubicBezTo>
                <a:cubicBezTo>
                  <a:pt x="41788" y="121638"/>
                  <a:pt x="41595" y="121636"/>
                  <a:pt x="41402" y="121632"/>
                </a:cubicBezTo>
                <a:cubicBezTo>
                  <a:pt x="26527" y="121336"/>
                  <a:pt x="14462" y="109005"/>
                  <a:pt x="14491" y="94159"/>
                </a:cubicBezTo>
                <a:cubicBezTo>
                  <a:pt x="14491" y="82094"/>
                  <a:pt x="22387" y="71477"/>
                  <a:pt x="33950" y="67988"/>
                </a:cubicBezTo>
                <a:lnTo>
                  <a:pt x="33861" y="54473"/>
                </a:lnTo>
                <a:cubicBezTo>
                  <a:pt x="25522" y="56070"/>
                  <a:pt x="17360" y="60949"/>
                  <a:pt x="11238" y="68224"/>
                </a:cubicBezTo>
                <a:cubicBezTo>
                  <a:pt x="3401" y="77480"/>
                  <a:pt x="1" y="88984"/>
                  <a:pt x="1864" y="99837"/>
                </a:cubicBezTo>
                <a:cubicBezTo>
                  <a:pt x="3668" y="109951"/>
                  <a:pt x="8961" y="119148"/>
                  <a:pt x="16857" y="125772"/>
                </a:cubicBezTo>
                <a:cubicBezTo>
                  <a:pt x="23901" y="131741"/>
                  <a:pt x="32192" y="134947"/>
                  <a:pt x="40396" y="134947"/>
                </a:cubicBezTo>
                <a:cubicBezTo>
                  <a:pt x="41215" y="134947"/>
                  <a:pt x="42034" y="134915"/>
                  <a:pt x="42851" y="134851"/>
                </a:cubicBezTo>
                <a:cubicBezTo>
                  <a:pt x="66893" y="133017"/>
                  <a:pt x="82508" y="116634"/>
                  <a:pt x="82596" y="93183"/>
                </a:cubicBezTo>
                <a:lnTo>
                  <a:pt x="82626" y="43738"/>
                </a:lnTo>
                <a:cubicBezTo>
                  <a:pt x="82626" y="40066"/>
                  <a:pt x="85620" y="37517"/>
                  <a:pt x="88833" y="37517"/>
                </a:cubicBezTo>
                <a:cubicBezTo>
                  <a:pt x="90045" y="37517"/>
                  <a:pt x="91289" y="37880"/>
                  <a:pt x="92414" y="38681"/>
                </a:cubicBezTo>
                <a:cubicBezTo>
                  <a:pt x="100014" y="44064"/>
                  <a:pt x="111163" y="46104"/>
                  <a:pt x="118083" y="46873"/>
                </a:cubicBezTo>
                <a:lnTo>
                  <a:pt x="118083" y="34127"/>
                </a:lnTo>
                <a:cubicBezTo>
                  <a:pt x="112405" y="32530"/>
                  <a:pt x="106432" y="30697"/>
                  <a:pt x="101197" y="27503"/>
                </a:cubicBezTo>
                <a:cubicBezTo>
                  <a:pt x="91320" y="21441"/>
                  <a:pt x="85228" y="12214"/>
                  <a:pt x="83069" y="30"/>
                </a:cubicBezTo>
                <a:lnTo>
                  <a:pt x="83069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82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Google Shape;1237;p43"/>
          <p:cNvSpPr/>
          <p:nvPr/>
        </p:nvSpPr>
        <p:spPr>
          <a:xfrm>
            <a:off x="4537690" y="3722607"/>
            <a:ext cx="5265968" cy="1013171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046" name="Google Shape;1238;p43"/>
          <p:cNvSpPr txBox="1"/>
          <p:nvPr>
            <p:ph type="title"/>
          </p:nvPr>
        </p:nvSpPr>
        <p:spPr>
          <a:xfrm>
            <a:off x="4537690" y="3848654"/>
            <a:ext cx="4564563" cy="761075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lang="en-US">
                <a:solidFill>
                  <a:schemeClr val="accent1"/>
                </a:solidFill>
              </a:rPr>
              <a:t>S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n</a:t>
            </a:r>
            <a:r>
              <a:rPr sz="2000" lang="en-US">
                <a:solidFill>
                  <a:schemeClr val="accent1"/>
                </a:solidFill>
              </a:rPr>
              <a:t>i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 </a:t>
            </a:r>
            <a:r>
              <a:rPr sz="2000" lang="en-US">
                <a:solidFill>
                  <a:schemeClr val="accent1"/>
                </a:solidFill>
              </a:rPr>
              <a:t>Z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m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n</a:t>
            </a:r>
            <a:r>
              <a:rPr sz="2000" lang="en-US">
                <a:solidFill>
                  <a:schemeClr val="accent1"/>
                </a:solidFill>
              </a:rPr>
              <a:t> </a:t>
            </a:r>
            <a:r>
              <a:rPr sz="2000" lang="en-US">
                <a:solidFill>
                  <a:schemeClr val="accent1"/>
                </a:solidFill>
              </a:rPr>
              <a:t>(</a:t>
            </a:r>
            <a:r>
              <a:rPr sz="2000" lang="en-US">
                <a:solidFill>
                  <a:schemeClr val="accent1"/>
                </a:solidFill>
              </a:rPr>
              <a:t>u</a:t>
            </a:r>
            <a:r>
              <a:rPr sz="2000" lang="en-US">
                <a:solidFill>
                  <a:schemeClr val="accent1"/>
                </a:solidFill>
              </a:rPr>
              <a:t>w</a:t>
            </a:r>
            <a:r>
              <a:rPr sz="2000" lang="en-US">
                <a:solidFill>
                  <a:schemeClr val="accent1"/>
                </a:solidFill>
              </a:rPr>
              <a:t>-</a:t>
            </a:r>
            <a:r>
              <a:rPr sz="2000" lang="en-US">
                <a:solidFill>
                  <a:schemeClr val="accent1"/>
                </a:solidFill>
              </a:rPr>
              <a:t>22-cs-bs-038</a:t>
            </a:r>
            <a:r>
              <a:rPr sz="2000" lang="en-US">
                <a:solidFill>
                  <a:schemeClr val="accent1"/>
                </a:solidFill>
              </a:rPr>
              <a:t>)</a:t>
            </a:r>
            <a:br>
              <a:rPr sz="2000" lang="en-US">
                <a:solidFill>
                  <a:schemeClr val="accent1"/>
                </a:solidFill>
              </a:rPr>
            </a:br>
            <a:r>
              <a:rPr sz="2000" lang="en-US">
                <a:solidFill>
                  <a:schemeClr val="accent1"/>
                </a:solidFill>
              </a:rPr>
              <a:t>H</a:t>
            </a:r>
            <a:r>
              <a:rPr sz="2000" lang="en-US">
                <a:solidFill>
                  <a:schemeClr val="accent1"/>
                </a:solidFill>
              </a:rPr>
              <a:t>i</a:t>
            </a:r>
            <a:r>
              <a:rPr sz="2000" lang="en-US">
                <a:solidFill>
                  <a:schemeClr val="accent1"/>
                </a:solidFill>
              </a:rPr>
              <a:t>n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 </a:t>
            </a:r>
            <a:r>
              <a:rPr sz="2000" lang="en-US">
                <a:solidFill>
                  <a:schemeClr val="accent1"/>
                </a:solidFill>
              </a:rPr>
              <a:t>S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i</a:t>
            </a:r>
            <a:r>
              <a:rPr sz="2000" lang="en-US">
                <a:solidFill>
                  <a:schemeClr val="accent1"/>
                </a:solidFill>
              </a:rPr>
              <a:t>f</a:t>
            </a:r>
            <a:r>
              <a:rPr sz="2000" lang="en-US">
                <a:solidFill>
                  <a:schemeClr val="accent1"/>
                </a:solidFill>
              </a:rPr>
              <a:t> </a:t>
            </a:r>
            <a:r>
              <a:rPr sz="2000" lang="en-US">
                <a:solidFill>
                  <a:schemeClr val="accent1"/>
                </a:solidFill>
              </a:rPr>
              <a:t>(</a:t>
            </a:r>
            <a:r>
              <a:rPr sz="2000" lang="en-US">
                <a:solidFill>
                  <a:schemeClr val="accent1"/>
                </a:solidFill>
              </a:rPr>
              <a:t>u</a:t>
            </a:r>
            <a:r>
              <a:rPr sz="2000" lang="en-US">
                <a:solidFill>
                  <a:schemeClr val="accent1"/>
                </a:solidFill>
              </a:rPr>
              <a:t>w</a:t>
            </a:r>
            <a:r>
              <a:rPr sz="2000" lang="en-US">
                <a:solidFill>
                  <a:schemeClr val="accent1"/>
                </a:solidFill>
              </a:rPr>
              <a:t>-</a:t>
            </a:r>
            <a:r>
              <a:rPr sz="2000" lang="en-US">
                <a:solidFill>
                  <a:schemeClr val="accent1"/>
                </a:solidFill>
              </a:rPr>
              <a:t>22-cs-bs-0</a:t>
            </a:r>
            <a:r>
              <a:rPr sz="2000" lang="en-US">
                <a:solidFill>
                  <a:schemeClr val="accent1"/>
                </a:solidFill>
              </a:rPr>
              <a:t>1</a:t>
            </a:r>
            <a:r>
              <a:rPr sz="2000" lang="en-US">
                <a:solidFill>
                  <a:schemeClr val="accent1"/>
                </a:solidFill>
              </a:rPr>
              <a:t>3</a:t>
            </a:r>
            <a:r>
              <a:rPr sz="2000" lang="en-US">
                <a:solidFill>
                  <a:schemeClr val="accent1"/>
                </a:solidFill>
              </a:rPr>
              <a:t>)</a:t>
            </a:r>
            <a:br>
              <a:rPr sz="2000" lang="en-US">
                <a:solidFill>
                  <a:schemeClr val="accent1"/>
                </a:solidFill>
              </a:rPr>
            </a:br>
            <a:r>
              <a:rPr sz="2000" lang="en-US">
                <a:solidFill>
                  <a:schemeClr val="accent1"/>
                </a:solidFill>
              </a:rPr>
              <a:t>B</a:t>
            </a:r>
            <a:r>
              <a:rPr sz="2000" lang="en-US">
                <a:solidFill>
                  <a:schemeClr val="accent1"/>
                </a:solidFill>
              </a:rPr>
              <a:t>int</a:t>
            </a:r>
            <a:r>
              <a:rPr sz="2000" lang="en-US">
                <a:solidFill>
                  <a:schemeClr val="accent1"/>
                </a:solidFill>
              </a:rPr>
              <a:t>-</a:t>
            </a:r>
            <a:r>
              <a:rPr sz="2000" lang="en-US">
                <a:solidFill>
                  <a:schemeClr val="accent1"/>
                </a:solidFill>
              </a:rPr>
              <a:t>e</a:t>
            </a:r>
            <a:r>
              <a:rPr sz="2000" lang="en-US">
                <a:solidFill>
                  <a:schemeClr val="accent1"/>
                </a:solidFill>
              </a:rPr>
              <a:t>-</a:t>
            </a:r>
            <a:r>
              <a:rPr sz="2000" lang="en-US">
                <a:solidFill>
                  <a:schemeClr val="accent1"/>
                </a:solidFill>
              </a:rPr>
              <a:t>Z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r</a:t>
            </a:r>
            <a:r>
              <a:rPr sz="2000" lang="en-US">
                <a:solidFill>
                  <a:schemeClr val="accent1"/>
                </a:solidFill>
              </a:rPr>
              <a:t>a</a:t>
            </a:r>
            <a:r>
              <a:rPr sz="2000" lang="en-US">
                <a:solidFill>
                  <a:schemeClr val="accent1"/>
                </a:solidFill>
              </a:rPr>
              <a:t> </a:t>
            </a:r>
            <a:r>
              <a:rPr sz="2000" lang="en-US">
                <a:solidFill>
                  <a:schemeClr val="accent1"/>
                </a:solidFill>
              </a:rPr>
              <a:t>(</a:t>
            </a:r>
            <a:r>
              <a:rPr sz="2000" lang="en-US">
                <a:solidFill>
                  <a:schemeClr val="accent1"/>
                </a:solidFill>
              </a:rPr>
              <a:t> </a:t>
            </a:r>
            <a:r>
              <a:rPr sz="2000" lang="en-US">
                <a:solidFill>
                  <a:schemeClr val="accent1"/>
                </a:solidFill>
              </a:rPr>
              <a:t>u</a:t>
            </a:r>
            <a:r>
              <a:rPr sz="2000" lang="en-US">
                <a:solidFill>
                  <a:schemeClr val="accent1"/>
                </a:solidFill>
              </a:rPr>
              <a:t>w</a:t>
            </a:r>
            <a:r>
              <a:rPr sz="2000" lang="en-US">
                <a:solidFill>
                  <a:schemeClr val="accent1"/>
                </a:solidFill>
              </a:rPr>
              <a:t>-</a:t>
            </a:r>
            <a:r>
              <a:rPr sz="2000" lang="en-US">
                <a:solidFill>
                  <a:schemeClr val="accent1"/>
                </a:solidFill>
              </a:rPr>
              <a:t>22-cs-bs-0</a:t>
            </a:r>
            <a:r>
              <a:rPr sz="2000" lang="en-US">
                <a:solidFill>
                  <a:schemeClr val="accent1"/>
                </a:solidFill>
              </a:rPr>
              <a:t>2</a:t>
            </a:r>
            <a:r>
              <a:rPr sz="2000" lang="en-US">
                <a:solidFill>
                  <a:schemeClr val="accent1"/>
                </a:solidFill>
              </a:rPr>
              <a:t>9</a:t>
            </a:r>
            <a:r>
              <a:rPr sz="2000" lang="en-US">
                <a:solidFill>
                  <a:schemeClr val="accen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Google Shape;84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</a:p>
        </p:txBody>
      </p:sp>
      <p:sp>
        <p:nvSpPr>
          <p:cNvPr id="1049065" name="Google Shape;842;p31"/>
          <p:cNvSpPr txBox="1"/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Introduction 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Advantage 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Uses 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Libraries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what we use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Code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Output </a:t>
            </a:r>
            <a:endParaRPr sz="2400"/>
          </a:p>
          <a:p>
            <a:pPr algn="l" lvl="0" rtl="0">
              <a:spcBef>
                <a:spcPts val="0"/>
              </a:spcBef>
              <a:spcAft>
                <a:spcPts val="0"/>
              </a:spcAft>
            </a:pPr>
            <a:r>
              <a:rPr sz="2000" lang="en-US"/>
              <a:t>Activity process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868;p3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4978" t="27057" r="705" b="73"/>
          <a:stretch>
            <a:fillRect/>
          </a:stretch>
        </p:blipFill>
        <p:spPr>
          <a:xfrm>
            <a:off x="761077" y="968379"/>
            <a:ext cx="3372854" cy="3527568"/>
          </a:xfrm>
          <a:prstGeom prst="rect"/>
          <a:noFill/>
          <a:ln>
            <a:noFill/>
          </a:ln>
        </p:spPr>
      </p:pic>
      <p:sp>
        <p:nvSpPr>
          <p:cNvPr id="1049100" name="Google Shape;869;p33"/>
          <p:cNvSpPr/>
          <p:nvPr/>
        </p:nvSpPr>
        <p:spPr>
          <a:xfrm>
            <a:off x="5947950" y="918888"/>
            <a:ext cx="1020300" cy="10203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101" name="Google Shape;870;p33"/>
          <p:cNvSpPr txBox="1"/>
          <p:nvPr>
            <p:ph type="title"/>
          </p:nvPr>
        </p:nvSpPr>
        <p:spPr>
          <a:xfrm>
            <a:off x="4485300" y="2239875"/>
            <a:ext cx="3945600" cy="1392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I</a:t>
            </a:r>
            <a:r>
              <a:rPr altLang="en-US" lang="en-US"/>
              <a:t>n</a:t>
            </a:r>
            <a:r>
              <a:rPr altLang="en-US" lang="en-US"/>
              <a:t>t</a:t>
            </a:r>
            <a:r>
              <a:rPr altLang="en-US" lang="en-US"/>
              <a:t>roduction </a:t>
            </a:r>
            <a:endParaRPr altLang="en-US" lang="zh-CN"/>
          </a:p>
        </p:txBody>
      </p:sp>
      <p:sp>
        <p:nvSpPr>
          <p:cNvPr id="1049102" name="Google Shape;871;p33"/>
          <p:cNvSpPr txBox="1"/>
          <p:nvPr>
            <p:ph type="title" idx="2"/>
          </p:nvPr>
        </p:nvSpPr>
        <p:spPr>
          <a:xfrm>
            <a:off x="5947950" y="1008150"/>
            <a:ext cx="10203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sp>
        <p:nvSpPr>
          <p:cNvPr id="1049103" name="Google Shape;872;p33"/>
          <p:cNvSpPr txBox="1"/>
          <p:nvPr>
            <p:ph type="subTitle" idx="1"/>
          </p:nvPr>
        </p:nvSpPr>
        <p:spPr>
          <a:xfrm>
            <a:off x="4485300" y="3709225"/>
            <a:ext cx="3945600" cy="515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What </a:t>
            </a:r>
            <a:r>
              <a:rPr altLang="en-US" lang="en-US"/>
              <a:t>i</a:t>
            </a:r>
            <a:r>
              <a:rPr altLang="en-US" lang="en-US"/>
              <a:t>s</a:t>
            </a:r>
            <a:r>
              <a:rPr altLang="en-US" lang="en-US"/>
              <a:t> </a:t>
            </a:r>
            <a:r>
              <a:rPr altLang="en-US" lang="en-US"/>
              <a:t>Grocery </a:t>
            </a:r>
            <a:r>
              <a:rPr altLang="en-US" lang="en-US"/>
              <a:t>store</a:t>
            </a:r>
            <a:r>
              <a:rPr altLang="en-US" lang="en-US"/>
              <a:t>?</a:t>
            </a:r>
            <a:endParaRPr altLang="en-US" lang="zh-CN"/>
          </a:p>
        </p:txBody>
      </p:sp>
      <p:grpSp>
        <p:nvGrpSpPr>
          <p:cNvPr id="196" name="Google Shape;873;p33"/>
          <p:cNvGrpSpPr/>
          <p:nvPr/>
        </p:nvGrpSpPr>
        <p:grpSpPr>
          <a:xfrm rot="-5400000">
            <a:off x="394241" y="986103"/>
            <a:ext cx="4106525" cy="3899543"/>
            <a:chOff x="238125" y="1235375"/>
            <a:chExt cx="3265675" cy="3101075"/>
          </a:xfrm>
        </p:grpSpPr>
        <p:sp>
          <p:nvSpPr>
            <p:cNvPr id="1049104" name="Google Shape;874;p33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05" name="Google Shape;875;p33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06" name="Google Shape;876;p33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07" name="Google Shape;877;p33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08" name="Google Shape;878;p33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09" name="Google Shape;879;p33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10" name="Google Shape;880;p33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11" name="Google Shape;881;p33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97" name="Google Shape;882;p3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198" name="Google Shape;883;p3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112" name="Google Shape;884;p3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3" name="Google Shape;885;p3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4" name="Google Shape;886;p3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5" name="Google Shape;887;p3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6" name="Google Shape;888;p3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7" name="Google Shape;889;p3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8" name="Google Shape;890;p3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19" name="Google Shape;891;p3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0" name="Google Shape;892;p3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1" name="Google Shape;893;p3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99" name="Google Shape;894;p3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122" name="Google Shape;895;p3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3" name="Google Shape;896;p3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4" name="Google Shape;897;p3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5" name="Google Shape;898;p3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6" name="Google Shape;899;p3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7" name="Google Shape;900;p3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8" name="Google Shape;901;p3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29" name="Google Shape;902;p3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30" name="Google Shape;903;p3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131" name="Google Shape;904;p3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132" name="Google Shape;905;p33"/>
          <p:cNvSpPr/>
          <p:nvPr/>
        </p:nvSpPr>
        <p:spPr>
          <a:xfrm>
            <a:off x="3871548" y="473415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910;p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7265" r="9305" b="27276"/>
          <a:stretch>
            <a:fillRect/>
          </a:stretch>
        </p:blipFill>
        <p:spPr>
          <a:xfrm>
            <a:off x="4683525" y="471975"/>
            <a:ext cx="3821551" cy="4132127"/>
          </a:xfrm>
          <a:prstGeom prst="rect"/>
          <a:noFill/>
          <a:ln>
            <a:noFill/>
          </a:ln>
        </p:spPr>
      </p:pic>
      <p:sp>
        <p:nvSpPr>
          <p:cNvPr id="1049171" name="Google Shape;911;p34"/>
          <p:cNvSpPr/>
          <p:nvPr/>
        </p:nvSpPr>
        <p:spPr>
          <a:xfrm rot="-5973709">
            <a:off x="4698869" y="882424"/>
            <a:ext cx="3806463" cy="3311217"/>
          </a:xfrm>
          <a:custGeom>
            <a:avLst/>
            <a:ahLst/>
            <a:rect l="l" t="t" r="r" b="b"/>
            <a:pathLst>
              <a:path w="137456" h="123798" fill="none" extrusionOk="0">
                <a:moveTo>
                  <a:pt x="705" y="83867"/>
                </a:moveTo>
                <a:cubicBezTo>
                  <a:pt x="0" y="74420"/>
                  <a:pt x="179" y="59531"/>
                  <a:pt x="19082" y="34320"/>
                </a:cubicBezTo>
                <a:cubicBezTo>
                  <a:pt x="37995" y="9100"/>
                  <a:pt x="53402" y="697"/>
                  <a:pt x="69861" y="349"/>
                </a:cubicBezTo>
                <a:cubicBezTo>
                  <a:pt x="86320" y="1"/>
                  <a:pt x="107338" y="22410"/>
                  <a:pt x="120640" y="50779"/>
                </a:cubicBezTo>
                <a:cubicBezTo>
                  <a:pt x="133950" y="79139"/>
                  <a:pt x="137456" y="91049"/>
                  <a:pt x="129748" y="101905"/>
                </a:cubicBezTo>
                <a:cubicBezTo>
                  <a:pt x="122040" y="112762"/>
                  <a:pt x="99283" y="123271"/>
                  <a:pt x="54106" y="121871"/>
                </a:cubicBezTo>
                <a:cubicBezTo>
                  <a:pt x="24515" y="123798"/>
                  <a:pt x="2730" y="100103"/>
                  <a:pt x="705" y="8386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miter lim="8921"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08" name="Google Shape;912;p34"/>
          <p:cNvGrpSpPr/>
          <p:nvPr/>
        </p:nvGrpSpPr>
        <p:grpSpPr>
          <a:xfrm>
            <a:off x="4572007" y="419654"/>
            <a:ext cx="4385365" cy="4304240"/>
            <a:chOff x="3806650" y="1172475"/>
            <a:chExt cx="3423125" cy="3359800"/>
          </a:xfrm>
        </p:grpSpPr>
        <p:sp>
          <p:nvSpPr>
            <p:cNvPr id="1049172" name="Google Shape;913;p34"/>
            <p:cNvSpPr/>
            <p:nvPr/>
          </p:nvSpPr>
          <p:spPr>
            <a:xfrm>
              <a:off x="3806650" y="1172475"/>
              <a:ext cx="3423125" cy="3359800"/>
            </a:xfrm>
            <a:custGeom>
              <a:avLst/>
              <a:ahLst/>
              <a:rect l="l" t="t" r="r" b="b"/>
              <a:pathLst>
                <a:path w="136925" h="134392" extrusionOk="0">
                  <a:moveTo>
                    <a:pt x="79453" y="3676"/>
                  </a:moveTo>
                  <a:cubicBezTo>
                    <a:pt x="81113" y="3676"/>
                    <a:pt x="82647" y="3765"/>
                    <a:pt x="84039" y="3872"/>
                  </a:cubicBezTo>
                  <a:cubicBezTo>
                    <a:pt x="90944" y="4729"/>
                    <a:pt x="99259" y="9332"/>
                    <a:pt x="106182" y="16683"/>
                  </a:cubicBezTo>
                  <a:cubicBezTo>
                    <a:pt x="120973" y="21322"/>
                    <a:pt x="127557" y="29316"/>
                    <a:pt x="128895" y="39932"/>
                  </a:cubicBezTo>
                  <a:cubicBezTo>
                    <a:pt x="129431" y="47319"/>
                    <a:pt x="129306" y="63645"/>
                    <a:pt x="119350" y="82505"/>
                  </a:cubicBezTo>
                  <a:cubicBezTo>
                    <a:pt x="116673" y="107484"/>
                    <a:pt x="109037" y="121241"/>
                    <a:pt x="101222" y="126790"/>
                  </a:cubicBezTo>
                  <a:cubicBezTo>
                    <a:pt x="97599" y="129377"/>
                    <a:pt x="93835" y="130626"/>
                    <a:pt x="89320" y="130626"/>
                  </a:cubicBezTo>
                  <a:cubicBezTo>
                    <a:pt x="85056" y="130626"/>
                    <a:pt x="80132" y="129520"/>
                    <a:pt x="73994" y="127343"/>
                  </a:cubicBezTo>
                  <a:cubicBezTo>
                    <a:pt x="71317" y="127986"/>
                    <a:pt x="68552" y="128289"/>
                    <a:pt x="65679" y="128289"/>
                  </a:cubicBezTo>
                  <a:lnTo>
                    <a:pt x="65554" y="128289"/>
                  </a:lnTo>
                  <a:cubicBezTo>
                    <a:pt x="49014" y="128289"/>
                    <a:pt x="35935" y="118583"/>
                    <a:pt x="24909" y="101025"/>
                  </a:cubicBezTo>
                  <a:cubicBezTo>
                    <a:pt x="12347" y="90766"/>
                    <a:pt x="4282" y="79436"/>
                    <a:pt x="4479" y="69747"/>
                  </a:cubicBezTo>
                  <a:cubicBezTo>
                    <a:pt x="4586" y="64555"/>
                    <a:pt x="5531" y="59488"/>
                    <a:pt x="7619" y="54367"/>
                  </a:cubicBezTo>
                  <a:cubicBezTo>
                    <a:pt x="6745" y="43251"/>
                    <a:pt x="9064" y="34651"/>
                    <a:pt x="13132" y="28923"/>
                  </a:cubicBezTo>
                  <a:cubicBezTo>
                    <a:pt x="18253" y="21697"/>
                    <a:pt x="28209" y="15916"/>
                    <a:pt x="48443" y="13543"/>
                  </a:cubicBezTo>
                  <a:cubicBezTo>
                    <a:pt x="62396" y="5246"/>
                    <a:pt x="72245" y="3676"/>
                    <a:pt x="79453" y="3676"/>
                  </a:cubicBezTo>
                  <a:close/>
                  <a:moveTo>
                    <a:pt x="0" y="0"/>
                  </a:moveTo>
                  <a:lnTo>
                    <a:pt x="0" y="134391"/>
                  </a:lnTo>
                  <a:lnTo>
                    <a:pt x="136925" y="134391"/>
                  </a:lnTo>
                  <a:lnTo>
                    <a:pt x="136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73" name="Google Shape;914;p34"/>
            <p:cNvSpPr/>
            <p:nvPr/>
          </p:nvSpPr>
          <p:spPr>
            <a:xfrm>
              <a:off x="3975250" y="1511050"/>
              <a:ext cx="1042475" cy="1020600"/>
            </a:xfrm>
            <a:custGeom>
              <a:avLst/>
              <a:ahLst/>
              <a:rect l="l" t="t" r="r" b="b"/>
              <a:pathLst>
                <a:path w="41699" h="40824" extrusionOk="0">
                  <a:moveTo>
                    <a:pt x="41699" y="0"/>
                  </a:moveTo>
                  <a:lnTo>
                    <a:pt x="41699" y="0"/>
                  </a:lnTo>
                  <a:cubicBezTo>
                    <a:pt x="21465" y="2373"/>
                    <a:pt x="11509" y="8154"/>
                    <a:pt x="6388" y="15380"/>
                  </a:cubicBezTo>
                  <a:cubicBezTo>
                    <a:pt x="2320" y="21108"/>
                    <a:pt x="1" y="29708"/>
                    <a:pt x="875" y="40824"/>
                  </a:cubicBezTo>
                  <a:cubicBezTo>
                    <a:pt x="5122" y="30457"/>
                    <a:pt x="14025" y="19895"/>
                    <a:pt x="30101" y="7833"/>
                  </a:cubicBezTo>
                  <a:cubicBezTo>
                    <a:pt x="34259" y="4710"/>
                    <a:pt x="38113" y="2141"/>
                    <a:pt x="41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74" name="Google Shape;915;p34"/>
            <p:cNvSpPr/>
            <p:nvPr/>
          </p:nvSpPr>
          <p:spPr>
            <a:xfrm>
              <a:off x="3975250" y="1511050"/>
              <a:ext cx="1042475" cy="1020600"/>
            </a:xfrm>
            <a:custGeom>
              <a:avLst/>
              <a:ahLst/>
              <a:rect l="l" t="t" r="r" b="b"/>
              <a:pathLst>
                <a:path w="41699" h="40824" fill="none" extrusionOk="0">
                  <a:moveTo>
                    <a:pt x="41699" y="0"/>
                  </a:moveTo>
                  <a:lnTo>
                    <a:pt x="41699" y="0"/>
                  </a:lnTo>
                  <a:cubicBezTo>
                    <a:pt x="38113" y="2141"/>
                    <a:pt x="34259" y="4710"/>
                    <a:pt x="30101" y="7833"/>
                  </a:cubicBezTo>
                  <a:cubicBezTo>
                    <a:pt x="14025" y="19895"/>
                    <a:pt x="5122" y="30457"/>
                    <a:pt x="875" y="40824"/>
                  </a:cubicBezTo>
                  <a:cubicBezTo>
                    <a:pt x="1" y="29708"/>
                    <a:pt x="2320" y="21108"/>
                    <a:pt x="6388" y="15380"/>
                  </a:cubicBezTo>
                  <a:cubicBezTo>
                    <a:pt x="11509" y="8154"/>
                    <a:pt x="21465" y="2373"/>
                    <a:pt x="41699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75" name="Google Shape;916;p34"/>
            <p:cNvSpPr/>
            <p:nvPr/>
          </p:nvSpPr>
          <p:spPr>
            <a:xfrm>
              <a:off x="4429350" y="3698100"/>
              <a:ext cx="1227150" cy="681600"/>
            </a:xfrm>
            <a:custGeom>
              <a:avLst/>
              <a:ahLst/>
              <a:rect l="l" t="t" r="r" b="b"/>
              <a:pathLst>
                <a:path w="49086" h="27264" extrusionOk="0">
                  <a:moveTo>
                    <a:pt x="1" y="0"/>
                  </a:moveTo>
                  <a:lnTo>
                    <a:pt x="1" y="0"/>
                  </a:lnTo>
                  <a:cubicBezTo>
                    <a:pt x="11027" y="17558"/>
                    <a:pt x="24106" y="27264"/>
                    <a:pt x="40646" y="27264"/>
                  </a:cubicBezTo>
                  <a:lnTo>
                    <a:pt x="40771" y="27264"/>
                  </a:lnTo>
                  <a:cubicBezTo>
                    <a:pt x="43644" y="27264"/>
                    <a:pt x="46409" y="26961"/>
                    <a:pt x="49086" y="26318"/>
                  </a:cubicBezTo>
                  <a:cubicBezTo>
                    <a:pt x="43198" y="24213"/>
                    <a:pt x="36203" y="21126"/>
                    <a:pt x="27603" y="17094"/>
                  </a:cubicBezTo>
                  <a:cubicBezTo>
                    <a:pt x="17272" y="12258"/>
                    <a:pt x="7780" y="63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76" name="Google Shape;917;p34"/>
            <p:cNvSpPr/>
            <p:nvPr/>
          </p:nvSpPr>
          <p:spPr>
            <a:xfrm>
              <a:off x="4429350" y="3698100"/>
              <a:ext cx="1227150" cy="681600"/>
            </a:xfrm>
            <a:custGeom>
              <a:avLst/>
              <a:ahLst/>
              <a:rect l="l" t="t" r="r" b="b"/>
              <a:pathLst>
                <a:path w="49086" h="27264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7780" y="6335"/>
                    <a:pt x="17272" y="12258"/>
                    <a:pt x="27603" y="17094"/>
                  </a:cubicBezTo>
                  <a:cubicBezTo>
                    <a:pt x="36203" y="21126"/>
                    <a:pt x="43198" y="24213"/>
                    <a:pt x="49086" y="26318"/>
                  </a:cubicBezTo>
                  <a:cubicBezTo>
                    <a:pt x="46409" y="26961"/>
                    <a:pt x="43644" y="27264"/>
                    <a:pt x="40771" y="27264"/>
                  </a:cubicBezTo>
                  <a:cubicBezTo>
                    <a:pt x="40735" y="27264"/>
                    <a:pt x="40682" y="27264"/>
                    <a:pt x="40646" y="27264"/>
                  </a:cubicBezTo>
                  <a:cubicBezTo>
                    <a:pt x="24106" y="27264"/>
                    <a:pt x="11027" y="17558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77" name="Google Shape;918;p34"/>
            <p:cNvSpPr/>
            <p:nvPr/>
          </p:nvSpPr>
          <p:spPr>
            <a:xfrm>
              <a:off x="6461175" y="1589550"/>
              <a:ext cx="581250" cy="1645550"/>
            </a:xfrm>
            <a:custGeom>
              <a:avLst/>
              <a:ahLst/>
              <a:rect l="l" t="t" r="r" b="b"/>
              <a:pathLst>
                <a:path w="23250" h="65822" extrusionOk="0">
                  <a:moveTo>
                    <a:pt x="1" y="0"/>
                  </a:moveTo>
                  <a:lnTo>
                    <a:pt x="1" y="0"/>
                  </a:lnTo>
                  <a:cubicBezTo>
                    <a:pt x="8619" y="9118"/>
                    <a:pt x="15078" y="22446"/>
                    <a:pt x="14061" y="38059"/>
                  </a:cubicBezTo>
                  <a:cubicBezTo>
                    <a:pt x="14382" y="48550"/>
                    <a:pt x="14025" y="57757"/>
                    <a:pt x="13169" y="65822"/>
                  </a:cubicBezTo>
                  <a:cubicBezTo>
                    <a:pt x="23125" y="46962"/>
                    <a:pt x="23250" y="30636"/>
                    <a:pt x="22697" y="23249"/>
                  </a:cubicBezTo>
                  <a:cubicBezTo>
                    <a:pt x="21376" y="12633"/>
                    <a:pt x="14792" y="463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178" name="Google Shape;919;p34"/>
            <p:cNvSpPr/>
            <p:nvPr/>
          </p:nvSpPr>
          <p:spPr>
            <a:xfrm>
              <a:off x="6461175" y="1589550"/>
              <a:ext cx="581250" cy="1645550"/>
            </a:xfrm>
            <a:custGeom>
              <a:avLst/>
              <a:ahLst/>
              <a:rect l="l" t="t" r="r" b="b"/>
              <a:pathLst>
                <a:path w="23250" h="65822" fill="none" extrusionOk="0">
                  <a:moveTo>
                    <a:pt x="1" y="0"/>
                  </a:moveTo>
                  <a:cubicBezTo>
                    <a:pt x="14792" y="4639"/>
                    <a:pt x="21376" y="12633"/>
                    <a:pt x="22697" y="23249"/>
                  </a:cubicBezTo>
                  <a:cubicBezTo>
                    <a:pt x="23250" y="30636"/>
                    <a:pt x="23125" y="46962"/>
                    <a:pt x="13169" y="65822"/>
                  </a:cubicBezTo>
                  <a:cubicBezTo>
                    <a:pt x="14025" y="57757"/>
                    <a:pt x="14382" y="48550"/>
                    <a:pt x="14061" y="38059"/>
                  </a:cubicBezTo>
                  <a:cubicBezTo>
                    <a:pt x="15078" y="22446"/>
                    <a:pt x="8619" y="9118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179" name="Google Shape;920;p34"/>
          <p:cNvSpPr txBox="1"/>
          <p:nvPr>
            <p:ph type="title"/>
          </p:nvPr>
        </p:nvSpPr>
        <p:spPr>
          <a:xfrm>
            <a:off x="713100" y="1567950"/>
            <a:ext cx="36597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-US"/>
              <a:t>n</a:t>
            </a:r>
            <a:r>
              <a:rPr lang="en-US"/>
              <a:t>t</a:t>
            </a:r>
            <a:r>
              <a:rPr lang="en-US"/>
              <a:t>r</a:t>
            </a:r>
            <a:r>
              <a:rPr lang="en-US"/>
              <a:t>oduction </a:t>
            </a:r>
            <a:endParaRPr altLang="en-US" lang="zh-CN"/>
          </a:p>
        </p:txBody>
      </p:sp>
      <p:sp>
        <p:nvSpPr>
          <p:cNvPr id="1049180" name="Google Shape;921;p34"/>
          <p:cNvSpPr txBox="1"/>
          <p:nvPr>
            <p:ph type="subTitle" idx="1"/>
          </p:nvPr>
        </p:nvSpPr>
        <p:spPr>
          <a:xfrm>
            <a:off x="713100" y="2409750"/>
            <a:ext cx="3659700" cy="1165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lang="en"/>
              <a:t>A grocery store is a place where you can buy food, household items, and other essentials. </a:t>
            </a:r>
            <a:endParaRPr altLang="en-US" lang="zh-CN"/>
          </a:p>
        </p:txBody>
      </p:sp>
      <p:sp>
        <p:nvSpPr>
          <p:cNvPr id="1049181" name="Google Shape;922;p34"/>
          <p:cNvSpPr/>
          <p:nvPr/>
        </p:nvSpPr>
        <p:spPr>
          <a:xfrm>
            <a:off x="4369650" y="4522725"/>
            <a:ext cx="283800" cy="2838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182" name="Google Shape;923;p34"/>
          <p:cNvSpPr/>
          <p:nvPr/>
        </p:nvSpPr>
        <p:spPr>
          <a:xfrm>
            <a:off x="8505075" y="321800"/>
            <a:ext cx="217500" cy="2175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183" name="Google Shape;924;p34"/>
          <p:cNvSpPr/>
          <p:nvPr/>
        </p:nvSpPr>
        <p:spPr>
          <a:xfrm>
            <a:off x="8601075" y="3742225"/>
            <a:ext cx="356700" cy="3567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868;p3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973" b="973"/>
          <a:stretch>
            <a:fillRect/>
          </a:stretch>
        </p:blipFill>
        <p:spPr>
          <a:xfrm>
            <a:off x="320300" y="695375"/>
            <a:ext cx="3840727" cy="3766000"/>
          </a:xfrm>
          <a:prstGeom prst="rect"/>
          <a:noFill/>
          <a:ln>
            <a:noFill/>
          </a:ln>
        </p:spPr>
      </p:pic>
      <p:sp>
        <p:nvSpPr>
          <p:cNvPr id="1049218" name="Google Shape;869;p33"/>
          <p:cNvSpPr/>
          <p:nvPr/>
        </p:nvSpPr>
        <p:spPr>
          <a:xfrm>
            <a:off x="5947950" y="918888"/>
            <a:ext cx="1020300" cy="10203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219" name="Google Shape;870;p33"/>
          <p:cNvSpPr txBox="1"/>
          <p:nvPr>
            <p:ph type="title"/>
          </p:nvPr>
        </p:nvSpPr>
        <p:spPr>
          <a:xfrm>
            <a:off x="4485300" y="2239875"/>
            <a:ext cx="3945600" cy="1392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A</a:t>
            </a:r>
            <a:r>
              <a:rPr altLang="en-US" lang="en-US"/>
              <a:t>d</a:t>
            </a:r>
            <a:r>
              <a:rPr altLang="en-US" lang="en-US"/>
              <a:t>v</a:t>
            </a:r>
            <a:r>
              <a:rPr altLang="en-US" lang="en-US"/>
              <a:t>a</a:t>
            </a:r>
            <a:r>
              <a:rPr altLang="en-US" lang="en-US"/>
              <a:t>ntages </a:t>
            </a:r>
            <a:endParaRPr altLang="en-US" lang="zh-CN"/>
          </a:p>
        </p:txBody>
      </p:sp>
      <p:sp>
        <p:nvSpPr>
          <p:cNvPr id="1049220" name="Google Shape;871;p33"/>
          <p:cNvSpPr txBox="1"/>
          <p:nvPr>
            <p:ph type="title" idx="2"/>
          </p:nvPr>
        </p:nvSpPr>
        <p:spPr>
          <a:xfrm>
            <a:off x="5947950" y="1008150"/>
            <a:ext cx="1020300" cy="841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  <a:r>
              <a:rPr lang="en-US"/>
              <a:t>2</a:t>
            </a:r>
            <a:endParaRPr altLang="en-US" lang="zh-CN"/>
          </a:p>
        </p:txBody>
      </p:sp>
      <p:sp>
        <p:nvSpPr>
          <p:cNvPr id="1049221" name="Google Shape;872;p33"/>
          <p:cNvSpPr txBox="1"/>
          <p:nvPr>
            <p:ph type="subTitle" idx="1"/>
          </p:nvPr>
        </p:nvSpPr>
        <p:spPr>
          <a:xfrm>
            <a:off x="4485300" y="3709225"/>
            <a:ext cx="3945600" cy="515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What </a:t>
            </a:r>
            <a:r>
              <a:rPr altLang="en-US" lang="en-US"/>
              <a:t>i</a:t>
            </a:r>
            <a:r>
              <a:rPr altLang="en-US" lang="en-US"/>
              <a:t>s</a:t>
            </a:r>
            <a:r>
              <a:rPr altLang="en-US" lang="en-US"/>
              <a:t> </a:t>
            </a:r>
            <a:r>
              <a:rPr altLang="en-US" lang="en-US"/>
              <a:t>a</a:t>
            </a:r>
            <a:r>
              <a:rPr altLang="en-US" lang="en-US"/>
              <a:t>d</a:t>
            </a:r>
            <a:r>
              <a:rPr altLang="en-US" lang="en-US"/>
              <a:t>v</a:t>
            </a:r>
            <a:r>
              <a:rPr altLang="en-US" lang="en-US"/>
              <a:t>antage </a:t>
            </a:r>
            <a:r>
              <a:rPr altLang="en-US" lang="en-US"/>
              <a:t>o</a:t>
            </a:r>
            <a:r>
              <a:rPr altLang="en-US" lang="en-US"/>
              <a:t>f</a:t>
            </a:r>
            <a:r>
              <a:rPr altLang="en-US" lang="en-US"/>
              <a:t> </a:t>
            </a:r>
            <a:r>
              <a:rPr altLang="en-US" lang="en-US"/>
              <a:t>Grocery </a:t>
            </a:r>
            <a:r>
              <a:rPr altLang="en-US" lang="en-US"/>
              <a:t>store</a:t>
            </a:r>
            <a:r>
              <a:rPr altLang="en-US" lang="en-US"/>
              <a:t>?</a:t>
            </a:r>
            <a:endParaRPr altLang="en-US" lang="zh-CN"/>
          </a:p>
        </p:txBody>
      </p:sp>
      <p:grpSp>
        <p:nvGrpSpPr>
          <p:cNvPr id="217" name="Google Shape;873;p33"/>
          <p:cNvGrpSpPr/>
          <p:nvPr/>
        </p:nvGrpSpPr>
        <p:grpSpPr>
          <a:xfrm rot="-5400000">
            <a:off x="82168" y="761191"/>
            <a:ext cx="4184309" cy="3973407"/>
            <a:chOff x="238125" y="1235375"/>
            <a:chExt cx="3265675" cy="3101075"/>
          </a:xfrm>
        </p:grpSpPr>
        <p:sp>
          <p:nvSpPr>
            <p:cNvPr id="1049222" name="Google Shape;874;p33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ah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3" name="Google Shape;875;p33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ah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4" name="Google Shape;876;p33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5" name="Google Shape;877;p33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ah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6" name="Google Shape;878;p33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7" name="Google Shape;879;p33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ah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8" name="Google Shape;880;p33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229" name="Google Shape;881;p33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ah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218" name="Google Shape;882;p3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219" name="Google Shape;883;p3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49230" name="Google Shape;884;p3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1" name="Google Shape;885;p3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2" name="Google Shape;886;p3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3" name="Google Shape;887;p3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4" name="Google Shape;888;p3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5" name="Google Shape;889;p3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6" name="Google Shape;890;p3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7" name="Google Shape;891;p3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8" name="Google Shape;892;p3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39" name="Google Shape;893;p3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20" name="Google Shape;894;p3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49240" name="Google Shape;895;p3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1" name="Google Shape;896;p3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2" name="Google Shape;897;p3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3" name="Google Shape;898;p3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4" name="Google Shape;899;p3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5" name="Google Shape;900;p3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6" name="Google Shape;901;p3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7" name="Google Shape;902;p3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8" name="Google Shape;903;p3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9249" name="Google Shape;904;p3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/>
              <a:solidFill>
                <a:schemeClr val="dk2"/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9250" name="Google Shape;905;p33"/>
          <p:cNvSpPr/>
          <p:nvPr/>
        </p:nvSpPr>
        <p:spPr>
          <a:xfrm>
            <a:off x="3871548" y="4734150"/>
            <a:ext cx="211800" cy="211800"/>
          </a:xfrm>
          <a:prstGeom prst="ellipse"/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0" name="Google Shape;96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A</a:t>
            </a:r>
            <a:r>
              <a:rPr altLang="en-US" lang="en-US"/>
              <a:t>d</a:t>
            </a:r>
            <a:r>
              <a:rPr altLang="en-US" lang="en-US"/>
              <a:t>v</a:t>
            </a:r>
            <a:r>
              <a:rPr altLang="en-US" lang="en-US"/>
              <a:t>a</a:t>
            </a:r>
            <a:r>
              <a:rPr altLang="en-US" lang="en-US"/>
              <a:t>n</a:t>
            </a:r>
            <a:r>
              <a:rPr altLang="en-US" lang="en-US"/>
              <a:t>t</a:t>
            </a:r>
            <a:r>
              <a:rPr altLang="en-US" lang="en-US"/>
              <a:t>a</a:t>
            </a:r>
            <a:r>
              <a:rPr altLang="en-US" lang="en-US"/>
              <a:t>ges </a:t>
            </a:r>
            <a:r>
              <a:rPr altLang="en-US" lang="en-US"/>
              <a:t>O</a:t>
            </a:r>
            <a:r>
              <a:rPr altLang="en-US" lang="en-US"/>
              <a:t>f</a:t>
            </a:r>
            <a:r>
              <a:rPr altLang="en-US" lang="en-US"/>
              <a:t> </a:t>
            </a:r>
            <a:r>
              <a:rPr altLang="en-US" lang="en-US"/>
              <a:t>G</a:t>
            </a:r>
            <a:r>
              <a:rPr altLang="en-US" lang="en-US"/>
              <a:t>r</a:t>
            </a:r>
            <a:r>
              <a:rPr altLang="en-US" lang="en-US"/>
              <a:t>o</a:t>
            </a:r>
            <a:r>
              <a:rPr altLang="en-US" lang="en-US"/>
              <a:t>c</a:t>
            </a:r>
            <a:r>
              <a:rPr altLang="en-US" lang="en-US"/>
              <a:t>ery </a:t>
            </a:r>
            <a:r>
              <a:rPr altLang="en-US" lang="en-US"/>
              <a:t>S</a:t>
            </a:r>
            <a:r>
              <a:rPr altLang="en-US" lang="en-US"/>
              <a:t>t</a:t>
            </a:r>
            <a:r>
              <a:rPr altLang="en-US" lang="en-US"/>
              <a:t>o</a:t>
            </a:r>
            <a:r>
              <a:rPr altLang="en-US" lang="en-US"/>
              <a:t>re </a:t>
            </a:r>
            <a:endParaRPr altLang="en-US" lang="zh-CN"/>
          </a:p>
        </p:txBody>
      </p:sp>
      <p:sp>
        <p:nvSpPr>
          <p:cNvPr id="1049291" name="Google Shape;964;p36"/>
          <p:cNvSpPr txBox="1"/>
          <p:nvPr>
            <p:ph type="title" idx="2"/>
          </p:nvPr>
        </p:nvSpPr>
        <p:spPr>
          <a:xfrm>
            <a:off x="716563" y="2736713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lang="en"/>
              <a:t>Convenience</a:t>
            </a:r>
            <a:endParaRPr altLang="en-US" lang="zh-CN"/>
          </a:p>
        </p:txBody>
      </p:sp>
      <p:sp>
        <p:nvSpPr>
          <p:cNvPr id="1049292" name="Google Shape;965;p36"/>
          <p:cNvSpPr txBox="1"/>
          <p:nvPr>
            <p:ph type="subTitle" idx="1"/>
          </p:nvPr>
        </p:nvSpPr>
        <p:spPr>
          <a:xfrm>
            <a:off x="349247" y="3404484"/>
            <a:ext cx="2890431" cy="720499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Grocery stores provide a one-stop shop for all your food and household needs, making it convenient to find everything in one place</a:t>
            </a:r>
            <a:endParaRPr altLang="en-US" lang="zh-CN"/>
          </a:p>
        </p:txBody>
      </p:sp>
      <p:sp>
        <p:nvSpPr>
          <p:cNvPr id="1049293" name="Google Shape;966;p36"/>
          <p:cNvSpPr txBox="1"/>
          <p:nvPr>
            <p:ph type="title" idx="3"/>
          </p:nvPr>
        </p:nvSpPr>
        <p:spPr>
          <a:xfrm>
            <a:off x="3494112" y="2736838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lang="en"/>
              <a:t>Variety</a:t>
            </a:r>
            <a:endParaRPr altLang="en-US" lang="zh-CN"/>
          </a:p>
        </p:txBody>
      </p:sp>
      <p:sp>
        <p:nvSpPr>
          <p:cNvPr id="1049294" name="Google Shape;967;p36"/>
          <p:cNvSpPr txBox="1"/>
          <p:nvPr>
            <p:ph type="subTitle" idx="4"/>
          </p:nvPr>
        </p:nvSpPr>
        <p:spPr>
          <a:xfrm>
            <a:off x="3239678" y="3404484"/>
            <a:ext cx="2847218" cy="660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r>
              <a:rPr lang="en-US"/>
              <a:t>r</a:t>
            </a:r>
            <a:r>
              <a:rPr lang="en"/>
              <a:t>ocery stores offer a wide range of products, allowing you to choose from a diverse selection of fresh produce, packaged goods, and specialty items.</a:t>
            </a:r>
            <a:endParaRPr altLang="en-US" lang="zh-CN"/>
          </a:p>
        </p:txBody>
      </p:sp>
      <p:sp>
        <p:nvSpPr>
          <p:cNvPr id="1049295" name="Google Shape;968;p36"/>
          <p:cNvSpPr txBox="1"/>
          <p:nvPr>
            <p:ph type="title" idx="5"/>
          </p:nvPr>
        </p:nvSpPr>
        <p:spPr>
          <a:xfrm>
            <a:off x="6271661" y="2736838"/>
            <a:ext cx="2155800" cy="41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Affordability</a:t>
            </a:r>
            <a:endParaRPr altLang="en-US" lang="zh-CN"/>
          </a:p>
        </p:txBody>
      </p:sp>
      <p:sp>
        <p:nvSpPr>
          <p:cNvPr id="1049296" name="Google Shape;969;p36"/>
          <p:cNvSpPr txBox="1"/>
          <p:nvPr>
            <p:ph type="subTitle" idx="6"/>
          </p:nvPr>
        </p:nvSpPr>
        <p:spPr>
          <a:xfrm>
            <a:off x="6271660" y="3240271"/>
            <a:ext cx="2155800" cy="1048922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Grocery stores often provide competitive prices, promotions, and discounts, making it more affordable to purchase essential items</a:t>
            </a:r>
            <a:endParaRPr altLang="en-US" lang="zh-CN"/>
          </a:p>
        </p:txBody>
      </p:sp>
      <p:sp>
        <p:nvSpPr>
          <p:cNvPr id="1049297" name="Google Shape;970;p36"/>
          <p:cNvSpPr/>
          <p:nvPr/>
        </p:nvSpPr>
        <p:spPr>
          <a:xfrm>
            <a:off x="1391400" y="1835838"/>
            <a:ext cx="813000" cy="8130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298" name="Google Shape;971;p36"/>
          <p:cNvSpPr/>
          <p:nvPr/>
        </p:nvSpPr>
        <p:spPr>
          <a:xfrm>
            <a:off x="4165500" y="1835838"/>
            <a:ext cx="813000" cy="8130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299" name="Google Shape;972;p36"/>
          <p:cNvSpPr/>
          <p:nvPr/>
        </p:nvSpPr>
        <p:spPr>
          <a:xfrm>
            <a:off x="6939600" y="1835838"/>
            <a:ext cx="813000" cy="8130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228" name="Google Shape;973;p36"/>
          <p:cNvGrpSpPr/>
          <p:nvPr/>
        </p:nvGrpSpPr>
        <p:grpSpPr>
          <a:xfrm>
            <a:off x="1684823" y="2004880"/>
            <a:ext cx="226202" cy="475062"/>
            <a:chOff x="1638325" y="1656450"/>
            <a:chExt cx="178000" cy="373800"/>
          </a:xfrm>
        </p:grpSpPr>
        <p:sp>
          <p:nvSpPr>
            <p:cNvPr id="1049300" name="Google Shape;974;p36"/>
            <p:cNvSpPr/>
            <p:nvPr/>
          </p:nvSpPr>
          <p:spPr>
            <a:xfrm>
              <a:off x="1747150" y="1815250"/>
              <a:ext cx="68725" cy="72750"/>
            </a:xfrm>
            <a:custGeom>
              <a:avLst/>
              <a:ahLst/>
              <a:rect l="l" t="t" r="r" b="b"/>
              <a:pathLst>
                <a:path w="2749" h="2910" extrusionOk="0">
                  <a:moveTo>
                    <a:pt x="2267" y="1250"/>
                  </a:moveTo>
                  <a:lnTo>
                    <a:pt x="2267" y="2124"/>
                  </a:lnTo>
                  <a:lnTo>
                    <a:pt x="1392" y="2124"/>
                  </a:lnTo>
                  <a:lnTo>
                    <a:pt x="1392" y="1250"/>
                  </a:lnTo>
                  <a:close/>
                  <a:moveTo>
                    <a:pt x="2606" y="1"/>
                  </a:moveTo>
                  <a:lnTo>
                    <a:pt x="1" y="1678"/>
                  </a:lnTo>
                  <a:lnTo>
                    <a:pt x="1856" y="2909"/>
                  </a:lnTo>
                  <a:lnTo>
                    <a:pt x="2713" y="2338"/>
                  </a:lnTo>
                  <a:cubicBezTo>
                    <a:pt x="2713" y="679"/>
                    <a:pt x="2748" y="465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01" name="Google Shape;975;p36"/>
            <p:cNvSpPr/>
            <p:nvPr/>
          </p:nvSpPr>
          <p:spPr>
            <a:xfrm>
              <a:off x="1638750" y="1814375"/>
              <a:ext cx="68725" cy="73175"/>
            </a:xfrm>
            <a:custGeom>
              <a:avLst/>
              <a:ahLst/>
              <a:rect l="l" t="t" r="r" b="b"/>
              <a:pathLst>
                <a:path w="2749" h="2927" extrusionOk="0">
                  <a:moveTo>
                    <a:pt x="1339" y="1285"/>
                  </a:moveTo>
                  <a:lnTo>
                    <a:pt x="1339" y="2159"/>
                  </a:lnTo>
                  <a:lnTo>
                    <a:pt x="465" y="2159"/>
                  </a:lnTo>
                  <a:lnTo>
                    <a:pt x="465" y="1285"/>
                  </a:lnTo>
                  <a:close/>
                  <a:moveTo>
                    <a:pt x="144" y="0"/>
                  </a:moveTo>
                  <a:cubicBezTo>
                    <a:pt x="1" y="482"/>
                    <a:pt x="37" y="696"/>
                    <a:pt x="37" y="2391"/>
                  </a:cubicBezTo>
                  <a:lnTo>
                    <a:pt x="857" y="2926"/>
                  </a:lnTo>
                  <a:lnTo>
                    <a:pt x="2749" y="171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02" name="Google Shape;976;p36"/>
            <p:cNvSpPr/>
            <p:nvPr/>
          </p:nvSpPr>
          <p:spPr>
            <a:xfrm>
              <a:off x="1679800" y="1870125"/>
              <a:ext cx="94150" cy="62475"/>
            </a:xfrm>
            <a:custGeom>
              <a:avLst/>
              <a:ahLst/>
              <a:rect l="l" t="t" r="r" b="b"/>
              <a:pathLst>
                <a:path w="3766" h="2499" extrusionOk="0">
                  <a:moveTo>
                    <a:pt x="2338" y="839"/>
                  </a:moveTo>
                  <a:lnTo>
                    <a:pt x="2338" y="1713"/>
                  </a:lnTo>
                  <a:lnTo>
                    <a:pt x="1464" y="1713"/>
                  </a:lnTo>
                  <a:lnTo>
                    <a:pt x="1464" y="839"/>
                  </a:lnTo>
                  <a:close/>
                  <a:moveTo>
                    <a:pt x="1892" y="0"/>
                  </a:moveTo>
                  <a:lnTo>
                    <a:pt x="0" y="1231"/>
                  </a:lnTo>
                  <a:lnTo>
                    <a:pt x="1910" y="2498"/>
                  </a:lnTo>
                  <a:lnTo>
                    <a:pt x="3765" y="1249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03" name="Google Shape;977;p36"/>
            <p:cNvSpPr/>
            <p:nvPr/>
          </p:nvSpPr>
          <p:spPr>
            <a:xfrm>
              <a:off x="1747150" y="1914275"/>
              <a:ext cx="69175" cy="74075"/>
            </a:xfrm>
            <a:custGeom>
              <a:avLst/>
              <a:ahLst/>
              <a:rect l="l" t="t" r="r" b="b"/>
              <a:pathLst>
                <a:path w="2767" h="2963" extrusionOk="0">
                  <a:moveTo>
                    <a:pt x="2267" y="804"/>
                  </a:moveTo>
                  <a:lnTo>
                    <a:pt x="2267" y="1678"/>
                  </a:lnTo>
                  <a:lnTo>
                    <a:pt x="1392" y="1678"/>
                  </a:lnTo>
                  <a:lnTo>
                    <a:pt x="1392" y="804"/>
                  </a:lnTo>
                  <a:close/>
                  <a:moveTo>
                    <a:pt x="1874" y="1"/>
                  </a:moveTo>
                  <a:lnTo>
                    <a:pt x="1" y="1250"/>
                  </a:lnTo>
                  <a:lnTo>
                    <a:pt x="2552" y="2963"/>
                  </a:lnTo>
                  <a:cubicBezTo>
                    <a:pt x="2766" y="2392"/>
                    <a:pt x="2713" y="2088"/>
                    <a:pt x="2713" y="554"/>
                  </a:cubicBez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04" name="Google Shape;978;p36"/>
            <p:cNvSpPr/>
            <p:nvPr/>
          </p:nvSpPr>
          <p:spPr>
            <a:xfrm>
              <a:off x="1638325" y="1913825"/>
              <a:ext cx="69600" cy="74525"/>
            </a:xfrm>
            <a:custGeom>
              <a:avLst/>
              <a:ahLst/>
              <a:rect l="l" t="t" r="r" b="b"/>
              <a:pathLst>
                <a:path w="2784" h="2981" extrusionOk="0">
                  <a:moveTo>
                    <a:pt x="1356" y="822"/>
                  </a:moveTo>
                  <a:lnTo>
                    <a:pt x="1356" y="1696"/>
                  </a:lnTo>
                  <a:lnTo>
                    <a:pt x="482" y="1696"/>
                  </a:lnTo>
                  <a:lnTo>
                    <a:pt x="482" y="822"/>
                  </a:lnTo>
                  <a:close/>
                  <a:moveTo>
                    <a:pt x="874" y="1"/>
                  </a:moveTo>
                  <a:lnTo>
                    <a:pt x="54" y="536"/>
                  </a:lnTo>
                  <a:cubicBezTo>
                    <a:pt x="54" y="2178"/>
                    <a:pt x="0" y="2428"/>
                    <a:pt x="232" y="2981"/>
                  </a:cubicBezTo>
                  <a:lnTo>
                    <a:pt x="2784" y="1268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05" name="Google Shape;979;p36"/>
            <p:cNvSpPr/>
            <p:nvPr/>
          </p:nvSpPr>
          <p:spPr>
            <a:xfrm>
              <a:off x="1655275" y="1958900"/>
              <a:ext cx="144550" cy="71350"/>
            </a:xfrm>
            <a:custGeom>
              <a:avLst/>
              <a:ahLst/>
              <a:rect l="l" t="t" r="r" b="b"/>
              <a:pathLst>
                <a:path w="5782" h="2854" extrusionOk="0">
                  <a:moveTo>
                    <a:pt x="3319" y="839"/>
                  </a:moveTo>
                  <a:lnTo>
                    <a:pt x="3319" y="1713"/>
                  </a:lnTo>
                  <a:lnTo>
                    <a:pt x="2445" y="1713"/>
                  </a:lnTo>
                  <a:lnTo>
                    <a:pt x="2445" y="839"/>
                  </a:lnTo>
                  <a:close/>
                  <a:moveTo>
                    <a:pt x="2891" y="0"/>
                  </a:moveTo>
                  <a:lnTo>
                    <a:pt x="0" y="1927"/>
                  </a:lnTo>
                  <a:cubicBezTo>
                    <a:pt x="482" y="2480"/>
                    <a:pt x="1178" y="2837"/>
                    <a:pt x="1963" y="2837"/>
                  </a:cubicBezTo>
                  <a:cubicBezTo>
                    <a:pt x="2430" y="2837"/>
                    <a:pt x="2857" y="2853"/>
                    <a:pt x="3251" y="2853"/>
                  </a:cubicBezTo>
                  <a:cubicBezTo>
                    <a:pt x="4283" y="2853"/>
                    <a:pt x="5083" y="2741"/>
                    <a:pt x="5781" y="192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9306" name="Google Shape;980;p36"/>
            <p:cNvSpPr/>
            <p:nvPr/>
          </p:nvSpPr>
          <p:spPr>
            <a:xfrm>
              <a:off x="1652600" y="1656450"/>
              <a:ext cx="150350" cy="187825"/>
            </a:xfrm>
            <a:custGeom>
              <a:avLst/>
              <a:ahLst/>
              <a:rect l="l" t="t" r="r" b="b"/>
              <a:pathLst>
                <a:path w="6014" h="7513" extrusionOk="0">
                  <a:moveTo>
                    <a:pt x="3426" y="5871"/>
                  </a:moveTo>
                  <a:lnTo>
                    <a:pt x="3426" y="6745"/>
                  </a:lnTo>
                  <a:lnTo>
                    <a:pt x="2552" y="6745"/>
                  </a:lnTo>
                  <a:lnTo>
                    <a:pt x="2552" y="5871"/>
                  </a:lnTo>
                  <a:close/>
                  <a:moveTo>
                    <a:pt x="2998" y="1"/>
                  </a:moveTo>
                  <a:lnTo>
                    <a:pt x="2659" y="411"/>
                  </a:lnTo>
                  <a:cubicBezTo>
                    <a:pt x="1622" y="1659"/>
                    <a:pt x="1832" y="2010"/>
                    <a:pt x="1687" y="2010"/>
                  </a:cubicBezTo>
                  <a:cubicBezTo>
                    <a:pt x="1600" y="2010"/>
                    <a:pt x="1386" y="1883"/>
                    <a:pt x="696" y="1749"/>
                  </a:cubicBezTo>
                  <a:lnTo>
                    <a:pt x="161" y="1642"/>
                  </a:lnTo>
                  <a:lnTo>
                    <a:pt x="161" y="1642"/>
                  </a:lnTo>
                  <a:cubicBezTo>
                    <a:pt x="161" y="2641"/>
                    <a:pt x="143" y="3944"/>
                    <a:pt x="928" y="4765"/>
                  </a:cubicBezTo>
                  <a:cubicBezTo>
                    <a:pt x="553" y="4943"/>
                    <a:pt x="232" y="5211"/>
                    <a:pt x="0" y="5532"/>
                  </a:cubicBezTo>
                  <a:lnTo>
                    <a:pt x="2998" y="7512"/>
                  </a:lnTo>
                  <a:lnTo>
                    <a:pt x="6013" y="5550"/>
                  </a:lnTo>
                  <a:cubicBezTo>
                    <a:pt x="5763" y="5211"/>
                    <a:pt x="5424" y="4943"/>
                    <a:pt x="5050" y="4765"/>
                  </a:cubicBezTo>
                  <a:cubicBezTo>
                    <a:pt x="5835" y="3944"/>
                    <a:pt x="5817" y="2624"/>
                    <a:pt x="5817" y="1642"/>
                  </a:cubicBezTo>
                  <a:lnTo>
                    <a:pt x="5817" y="1642"/>
                  </a:lnTo>
                  <a:lnTo>
                    <a:pt x="5281" y="1749"/>
                  </a:lnTo>
                  <a:cubicBezTo>
                    <a:pt x="4598" y="1883"/>
                    <a:pt x="4385" y="2010"/>
                    <a:pt x="4299" y="2010"/>
                  </a:cubicBezTo>
                  <a:cubicBezTo>
                    <a:pt x="4155" y="2010"/>
                    <a:pt x="4362" y="1659"/>
                    <a:pt x="3337" y="411"/>
                  </a:cubicBezTo>
                  <a:lnTo>
                    <a:pt x="2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9307" name="Google Shape;981;p36"/>
          <p:cNvSpPr/>
          <p:nvPr/>
        </p:nvSpPr>
        <p:spPr>
          <a:xfrm>
            <a:off x="7178875" y="2036930"/>
            <a:ext cx="334462" cy="410836"/>
          </a:xfrm>
          <a:custGeom>
            <a:avLst/>
            <a:ahLst/>
            <a:rect l="l" t="t" r="r" b="b"/>
            <a:pathLst>
              <a:path w="12170" h="14949" extrusionOk="0">
                <a:moveTo>
                  <a:pt x="8993" y="1"/>
                </a:moveTo>
                <a:cubicBezTo>
                  <a:pt x="4319" y="1892"/>
                  <a:pt x="2427" y="5389"/>
                  <a:pt x="2659" y="8690"/>
                </a:cubicBezTo>
                <a:cubicBezTo>
                  <a:pt x="1161" y="8922"/>
                  <a:pt x="1" y="10225"/>
                  <a:pt x="1" y="11795"/>
                </a:cubicBezTo>
                <a:cubicBezTo>
                  <a:pt x="1" y="13663"/>
                  <a:pt x="1532" y="14948"/>
                  <a:pt x="3165" y="14948"/>
                </a:cubicBezTo>
                <a:cubicBezTo>
                  <a:pt x="3762" y="14948"/>
                  <a:pt x="4372" y="14777"/>
                  <a:pt x="4925" y="14400"/>
                </a:cubicBezTo>
                <a:cubicBezTo>
                  <a:pt x="3659" y="12901"/>
                  <a:pt x="3659" y="10688"/>
                  <a:pt x="4925" y="9208"/>
                </a:cubicBezTo>
                <a:cubicBezTo>
                  <a:pt x="4515" y="8922"/>
                  <a:pt x="4051" y="8744"/>
                  <a:pt x="3551" y="8672"/>
                </a:cubicBezTo>
                <a:cubicBezTo>
                  <a:pt x="3373" y="6620"/>
                  <a:pt x="4212" y="4283"/>
                  <a:pt x="6281" y="2570"/>
                </a:cubicBezTo>
                <a:lnTo>
                  <a:pt x="6281" y="2570"/>
                </a:lnTo>
                <a:cubicBezTo>
                  <a:pt x="5710" y="4658"/>
                  <a:pt x="5586" y="7120"/>
                  <a:pt x="6870" y="8869"/>
                </a:cubicBezTo>
                <a:cubicBezTo>
                  <a:pt x="4872" y="9636"/>
                  <a:pt x="4194" y="12152"/>
                  <a:pt x="5586" y="13811"/>
                </a:cubicBezTo>
                <a:cubicBezTo>
                  <a:pt x="6233" y="14596"/>
                  <a:pt x="7107" y="14948"/>
                  <a:pt x="7970" y="14948"/>
                </a:cubicBezTo>
                <a:cubicBezTo>
                  <a:pt x="9580" y="14948"/>
                  <a:pt x="11152" y="13723"/>
                  <a:pt x="11152" y="11795"/>
                </a:cubicBezTo>
                <a:cubicBezTo>
                  <a:pt x="11152" y="10063"/>
                  <a:pt x="9741" y="8650"/>
                  <a:pt x="7993" y="8650"/>
                </a:cubicBezTo>
                <a:cubicBezTo>
                  <a:pt x="7940" y="8650"/>
                  <a:pt x="7887" y="8652"/>
                  <a:pt x="7834" y="8654"/>
                </a:cubicBezTo>
                <a:cubicBezTo>
                  <a:pt x="6317" y="6977"/>
                  <a:pt x="6620" y="4461"/>
                  <a:pt x="7281" y="2285"/>
                </a:cubicBezTo>
                <a:lnTo>
                  <a:pt x="7281" y="2285"/>
                </a:lnTo>
                <a:cubicBezTo>
                  <a:pt x="7540" y="2647"/>
                  <a:pt x="7849" y="2910"/>
                  <a:pt x="7868" y="2910"/>
                </a:cubicBezTo>
                <a:cubicBezTo>
                  <a:pt x="7869" y="2910"/>
                  <a:pt x="7869" y="2910"/>
                  <a:pt x="7869" y="2910"/>
                </a:cubicBezTo>
                <a:lnTo>
                  <a:pt x="7869" y="2910"/>
                </a:lnTo>
                <a:cubicBezTo>
                  <a:pt x="7566" y="3677"/>
                  <a:pt x="7834" y="4569"/>
                  <a:pt x="8565" y="5015"/>
                </a:cubicBezTo>
                <a:cubicBezTo>
                  <a:pt x="8940" y="5246"/>
                  <a:pt x="9627" y="5313"/>
                  <a:pt x="10327" y="5313"/>
                </a:cubicBezTo>
                <a:cubicBezTo>
                  <a:pt x="11028" y="5313"/>
                  <a:pt x="11741" y="5246"/>
                  <a:pt x="12169" y="5211"/>
                </a:cubicBezTo>
                <a:cubicBezTo>
                  <a:pt x="11866" y="4444"/>
                  <a:pt x="11117" y="2534"/>
                  <a:pt x="10367" y="2088"/>
                </a:cubicBezTo>
                <a:cubicBezTo>
                  <a:pt x="10084" y="1915"/>
                  <a:pt x="9772" y="1832"/>
                  <a:pt x="9465" y="1832"/>
                </a:cubicBezTo>
                <a:cubicBezTo>
                  <a:pt x="9077" y="1832"/>
                  <a:pt x="8696" y="1964"/>
                  <a:pt x="8387" y="2213"/>
                </a:cubicBezTo>
                <a:cubicBezTo>
                  <a:pt x="8155" y="1999"/>
                  <a:pt x="7959" y="1749"/>
                  <a:pt x="7816" y="1535"/>
                </a:cubicBezTo>
                <a:cubicBezTo>
                  <a:pt x="8280" y="1268"/>
                  <a:pt x="8779" y="1036"/>
                  <a:pt x="9315" y="821"/>
                </a:cubicBezTo>
                <a:lnTo>
                  <a:pt x="89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308" name="Google Shape;982;p36"/>
          <p:cNvSpPr/>
          <p:nvPr/>
        </p:nvSpPr>
        <p:spPr>
          <a:xfrm>
            <a:off x="4427115" y="2036850"/>
            <a:ext cx="289775" cy="411001"/>
          </a:xfrm>
          <a:custGeom>
            <a:avLst/>
            <a:ahLst/>
            <a:rect l="l" t="t" r="r" b="b"/>
            <a:pathLst>
              <a:path w="10544" h="14955" extrusionOk="0">
                <a:moveTo>
                  <a:pt x="7097" y="0"/>
                </a:moveTo>
                <a:cubicBezTo>
                  <a:pt x="7074" y="0"/>
                  <a:pt x="7052" y="1"/>
                  <a:pt x="7031" y="3"/>
                </a:cubicBezTo>
                <a:cubicBezTo>
                  <a:pt x="6478" y="56"/>
                  <a:pt x="6050" y="467"/>
                  <a:pt x="5942" y="966"/>
                </a:cubicBezTo>
                <a:cubicBezTo>
                  <a:pt x="5858" y="983"/>
                  <a:pt x="5774" y="990"/>
                  <a:pt x="5692" y="990"/>
                </a:cubicBezTo>
                <a:cubicBezTo>
                  <a:pt x="5427" y="990"/>
                  <a:pt x="5187" y="918"/>
                  <a:pt x="5050" y="877"/>
                </a:cubicBezTo>
                <a:cubicBezTo>
                  <a:pt x="4640" y="306"/>
                  <a:pt x="4176" y="38"/>
                  <a:pt x="4140" y="3"/>
                </a:cubicBezTo>
                <a:lnTo>
                  <a:pt x="3694" y="752"/>
                </a:lnTo>
                <a:cubicBezTo>
                  <a:pt x="3730" y="788"/>
                  <a:pt x="4658" y="1377"/>
                  <a:pt x="4818" y="2554"/>
                </a:cubicBezTo>
                <a:cubicBezTo>
                  <a:pt x="3980" y="2751"/>
                  <a:pt x="3016" y="3553"/>
                  <a:pt x="2642" y="5034"/>
                </a:cubicBezTo>
                <a:cubicBezTo>
                  <a:pt x="2267" y="6497"/>
                  <a:pt x="1000" y="7568"/>
                  <a:pt x="643" y="9245"/>
                </a:cubicBezTo>
                <a:cubicBezTo>
                  <a:pt x="1" y="12154"/>
                  <a:pt x="2231" y="14919"/>
                  <a:pt x="5211" y="14955"/>
                </a:cubicBezTo>
                <a:cubicBezTo>
                  <a:pt x="5221" y="14955"/>
                  <a:pt x="5231" y="14955"/>
                  <a:pt x="5240" y="14955"/>
                </a:cubicBezTo>
                <a:cubicBezTo>
                  <a:pt x="8383" y="14955"/>
                  <a:pt x="10544" y="12109"/>
                  <a:pt x="9921" y="9245"/>
                </a:cubicBezTo>
                <a:cubicBezTo>
                  <a:pt x="9547" y="7568"/>
                  <a:pt x="8298" y="6515"/>
                  <a:pt x="7905" y="5034"/>
                </a:cubicBezTo>
                <a:cubicBezTo>
                  <a:pt x="7530" y="3536"/>
                  <a:pt x="6567" y="2733"/>
                  <a:pt x="5710" y="2554"/>
                </a:cubicBezTo>
                <a:cubicBezTo>
                  <a:pt x="5643" y="1933"/>
                  <a:pt x="5497" y="1862"/>
                  <a:pt x="5592" y="1862"/>
                </a:cubicBezTo>
                <a:cubicBezTo>
                  <a:pt x="5621" y="1862"/>
                  <a:pt x="5671" y="1869"/>
                  <a:pt x="5750" y="1869"/>
                </a:cubicBezTo>
                <a:cubicBezTo>
                  <a:pt x="5826" y="1869"/>
                  <a:pt x="5929" y="1863"/>
                  <a:pt x="6067" y="1841"/>
                </a:cubicBezTo>
                <a:cubicBezTo>
                  <a:pt x="6285" y="2225"/>
                  <a:pt x="6705" y="2468"/>
                  <a:pt x="7168" y="2468"/>
                </a:cubicBezTo>
                <a:cubicBezTo>
                  <a:pt x="7200" y="2468"/>
                  <a:pt x="7231" y="2467"/>
                  <a:pt x="7263" y="2465"/>
                </a:cubicBezTo>
                <a:cubicBezTo>
                  <a:pt x="7905" y="2411"/>
                  <a:pt x="8922" y="1430"/>
                  <a:pt x="9386" y="1038"/>
                </a:cubicBezTo>
                <a:cubicBezTo>
                  <a:pt x="8869" y="727"/>
                  <a:pt x="7751" y="0"/>
                  <a:pt x="70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Google Shape;987;p37"/>
          <p:cNvSpPr txBox="1"/>
          <p:nvPr>
            <p:ph type="title"/>
          </p:nvPr>
        </p:nvSpPr>
        <p:spPr>
          <a:xfrm>
            <a:off x="1593654" y="3259268"/>
            <a:ext cx="5645700" cy="535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</a:p>
        </p:txBody>
      </p:sp>
      <p:sp>
        <p:nvSpPr>
          <p:cNvPr id="1048976" name="Google Shape;988;p37"/>
          <p:cNvSpPr txBox="1"/>
          <p:nvPr>
            <p:ph type="subTitle" idx="1"/>
          </p:nvPr>
        </p:nvSpPr>
        <p:spPr>
          <a:xfrm>
            <a:off x="1749225" y="1564800"/>
            <a:ext cx="5645700" cy="1478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"/>
              <a:t>n the aisles of a grocery store, you'll find not just food, but the ingredients for countless memories and delicious adventures!" 🛒✨</a:t>
            </a:r>
            <a:endParaRPr altLang="en-US"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Google Shape;1060;p39"/>
          <p:cNvSpPr txBox="1"/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Beef, Bacon , Poultry, Fish, Sausage </a:t>
            </a:r>
            <a:r>
              <a:rPr altLang="en-US" lang="en-US"/>
              <a:t> </a:t>
            </a:r>
            <a:r>
              <a:rPr altLang="en-US" lang="en-US"/>
              <a:t>e</a:t>
            </a:r>
            <a:r>
              <a:rPr altLang="en-US" lang="en-US"/>
              <a:t>t</a:t>
            </a:r>
            <a:r>
              <a:rPr altLang="en-US" lang="en-US"/>
              <a:t>c</a:t>
            </a:r>
            <a:endParaRPr altLang="en-US" lang="zh-CN"/>
          </a:p>
        </p:txBody>
      </p:sp>
      <p:sp>
        <p:nvSpPr>
          <p:cNvPr id="1048880" name="Google Shape;1061;p39"/>
          <p:cNvSpPr txBox="1"/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Bbq sauce, oil, vinegar, soy sauce, spaghetti sauce etc </a:t>
            </a:r>
            <a:endParaRPr altLang="en-US" lang="zh-CN"/>
          </a:p>
        </p:txBody>
      </p:sp>
      <p:sp>
        <p:nvSpPr>
          <p:cNvPr id="1048881" name="Google Shape;1062;p39"/>
          <p:cNvSpPr txBox="1"/>
          <p:nvPr>
            <p:ph type="title" idx="9"/>
          </p:nvPr>
        </p:nvSpPr>
        <p:spPr>
          <a:xfrm>
            <a:off x="605672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-US"/>
              <a:t>e</a:t>
            </a:r>
            <a:r>
              <a:rPr lang="en-US"/>
              <a:t>a</a:t>
            </a:r>
            <a:r>
              <a:rPr lang="en-US"/>
              <a:t>t</a:t>
            </a:r>
            <a:r>
              <a:rPr lang="en-US"/>
              <a:t>/</a:t>
            </a:r>
            <a:r>
              <a:rPr lang="en-US"/>
              <a:t>F</a:t>
            </a:r>
            <a:r>
              <a:rPr lang="en-US"/>
              <a:t>i</a:t>
            </a:r>
            <a:r>
              <a:rPr lang="en-US"/>
              <a:t>s</a:t>
            </a:r>
            <a:r>
              <a:rPr lang="en-US"/>
              <a:t>h</a:t>
            </a:r>
            <a:endParaRPr altLang="en-US" lang="zh-CN"/>
          </a:p>
        </p:txBody>
      </p:sp>
      <p:sp>
        <p:nvSpPr>
          <p:cNvPr id="1048882" name="Google Shape;1063;p39"/>
          <p:cNvSpPr txBox="1"/>
          <p:nvPr>
            <p:ph type="title" idx="14"/>
          </p:nvPr>
        </p:nvSpPr>
        <p:spPr>
          <a:xfrm>
            <a:off x="605672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O</a:t>
            </a:r>
            <a:r>
              <a:rPr altLang="en-US" lang="en-US"/>
              <a:t>i</a:t>
            </a:r>
            <a:r>
              <a:rPr altLang="en-US" lang="en-US"/>
              <a:t>l</a:t>
            </a:r>
            <a:endParaRPr altLang="en-US" lang="zh-CN"/>
          </a:p>
        </p:txBody>
      </p:sp>
      <p:sp>
        <p:nvSpPr>
          <p:cNvPr id="1048883" name="Google Shape;1064;p39"/>
          <p:cNvSpPr txBox="1"/>
          <p:nvPr>
            <p:ph type="title"/>
          </p:nvPr>
        </p:nvSpPr>
        <p:spPr>
          <a:xfrm>
            <a:off x="714250" y="230961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-US"/>
              <a:t>ITEMS</a:t>
            </a:r>
            <a:endParaRPr altLang="en-US" lang="zh-CN"/>
          </a:p>
        </p:txBody>
      </p:sp>
      <p:sp>
        <p:nvSpPr>
          <p:cNvPr id="1048884" name="Google Shape;1065;p39"/>
          <p:cNvSpPr txBox="1"/>
          <p:nvPr>
            <p:ph type="title" idx="2"/>
          </p:nvPr>
        </p:nvSpPr>
        <p:spPr>
          <a:xfrm>
            <a:off x="1101175" y="18757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r>
              <a:rPr lang="en-US"/>
              <a:t>r</a:t>
            </a:r>
            <a:r>
              <a:rPr lang="en-US"/>
              <a:t>u</a:t>
            </a:r>
            <a:r>
              <a:rPr lang="en-US"/>
              <a:t>i</a:t>
            </a:r>
            <a:r>
              <a:rPr lang="en-US"/>
              <a:t>t</a:t>
            </a:r>
            <a:r>
              <a:rPr lang="en-US"/>
              <a:t>s</a:t>
            </a:r>
            <a:endParaRPr altLang="en-US" lang="zh-CN"/>
          </a:p>
        </p:txBody>
      </p:sp>
      <p:sp>
        <p:nvSpPr>
          <p:cNvPr id="1048885" name="Google Shape;1066;p39"/>
          <p:cNvSpPr txBox="1"/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p</a:t>
            </a:r>
            <a:r>
              <a:rPr lang="en-US"/>
              <a:t>p</a:t>
            </a:r>
            <a:r>
              <a:rPr lang="en-US"/>
              <a:t>l</a:t>
            </a:r>
            <a:r>
              <a:rPr lang="en-US"/>
              <a:t>e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b</a:t>
            </a:r>
            <a:r>
              <a:rPr lang="en-US"/>
              <a:t>n</a:t>
            </a:r>
            <a:r>
              <a:rPr lang="en-US"/>
              <a:t>a</a:t>
            </a:r>
            <a:r>
              <a:rPr lang="en-US"/>
              <a:t>n</a:t>
            </a:r>
            <a:r>
              <a:rPr lang="en-US"/>
              <a:t>a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o</a:t>
            </a:r>
            <a:r>
              <a:rPr lang="en-US"/>
              <a:t>r</a:t>
            </a:r>
            <a:r>
              <a:rPr lang="en-US"/>
              <a:t>a</a:t>
            </a:r>
            <a:r>
              <a:rPr lang="en-US"/>
              <a:t>n</a:t>
            </a:r>
            <a:r>
              <a:rPr lang="en-US"/>
              <a:t>g</a:t>
            </a:r>
            <a:r>
              <a:rPr lang="en-US"/>
              <a:t>e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m</a:t>
            </a:r>
            <a:r>
              <a:rPr lang="en-US"/>
              <a:t>a</a:t>
            </a:r>
            <a:r>
              <a:rPr lang="en-US"/>
              <a:t>n</a:t>
            </a:r>
            <a:r>
              <a:rPr lang="en-US"/>
              <a:t>g</a:t>
            </a:r>
            <a:r>
              <a:rPr lang="en-US"/>
              <a:t>o</a:t>
            </a:r>
            <a:r>
              <a:rPr lang="en-US"/>
              <a:t> </a:t>
            </a:r>
            <a:r>
              <a:rPr lang="en-US"/>
              <a:t>,</a:t>
            </a:r>
            <a:r>
              <a:rPr lang="en-US"/>
              <a:t> strawberry </a:t>
            </a:r>
            <a:r>
              <a:rPr lang="en-US"/>
              <a:t>e</a:t>
            </a:r>
            <a:r>
              <a:rPr lang="en-US"/>
              <a:t>t</a:t>
            </a:r>
            <a:r>
              <a:rPr lang="en-US"/>
              <a:t>c</a:t>
            </a:r>
            <a:endParaRPr altLang="en-US" lang="zh-CN"/>
          </a:p>
        </p:txBody>
      </p:sp>
      <p:sp>
        <p:nvSpPr>
          <p:cNvPr id="1048886" name="Google Shape;1067;p39"/>
          <p:cNvSpPr txBox="1"/>
          <p:nvPr>
            <p:ph type="title" idx="3"/>
          </p:nvPr>
        </p:nvSpPr>
        <p:spPr>
          <a:xfrm>
            <a:off x="3578950" y="187545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r>
              <a:rPr lang="en-US"/>
              <a:t>e</a:t>
            </a:r>
            <a:r>
              <a:rPr lang="en-US"/>
              <a:t>g</a:t>
            </a:r>
            <a:r>
              <a:rPr lang="en-US"/>
              <a:t>etable</a:t>
            </a:r>
            <a:r>
              <a:rPr lang="en-US"/>
              <a:t>s</a:t>
            </a:r>
            <a:endParaRPr altLang="en-US" lang="zh-CN"/>
          </a:p>
        </p:txBody>
      </p:sp>
      <p:sp>
        <p:nvSpPr>
          <p:cNvPr id="1048887" name="Google Shape;1068;p39"/>
          <p:cNvSpPr txBox="1"/>
          <p:nvPr>
            <p:ph type="subTitle" idx="4"/>
          </p:nvPr>
        </p:nvSpPr>
        <p:spPr>
          <a:xfrm>
            <a:off x="3578950" y="221055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-US"/>
              <a:t>n</a:t>
            </a:r>
            <a:r>
              <a:rPr lang="en-US"/>
              <a:t>i</a:t>
            </a:r>
            <a:r>
              <a:rPr lang="en-US"/>
              <a:t>on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p</a:t>
            </a:r>
            <a:r>
              <a:rPr lang="en-US"/>
              <a:t>o</a:t>
            </a:r>
            <a:r>
              <a:rPr lang="en-US"/>
              <a:t>t</a:t>
            </a:r>
            <a:r>
              <a:rPr lang="en-US"/>
              <a:t>a</a:t>
            </a:r>
            <a:r>
              <a:rPr lang="en-US"/>
              <a:t>to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c</a:t>
            </a:r>
            <a:r>
              <a:rPr lang="en-US"/>
              <a:t>u</a:t>
            </a:r>
            <a:r>
              <a:rPr lang="en-US"/>
              <a:t>cumber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G</a:t>
            </a:r>
            <a:r>
              <a:rPr lang="en-US"/>
              <a:t>a</a:t>
            </a:r>
            <a:r>
              <a:rPr lang="en-US"/>
              <a:t>r</a:t>
            </a:r>
            <a:r>
              <a:rPr lang="en-US"/>
              <a:t>l</a:t>
            </a:r>
            <a:r>
              <a:rPr lang="en-US"/>
              <a:t>ic</a:t>
            </a:r>
            <a:r>
              <a:rPr lang="en-US"/>
              <a:t>,</a:t>
            </a:r>
            <a:r>
              <a:rPr lang="en-US"/>
              <a:t> </a:t>
            </a:r>
            <a:r>
              <a:rPr lang="en-US"/>
              <a:t>t</a:t>
            </a:r>
            <a:r>
              <a:rPr lang="en-US"/>
              <a:t>o</a:t>
            </a:r>
            <a:r>
              <a:rPr lang="en-US"/>
              <a:t>mato </a:t>
            </a:r>
            <a:r>
              <a:rPr lang="en-US"/>
              <a:t>etc </a:t>
            </a:r>
            <a:endParaRPr altLang="en-US" lang="zh-CN"/>
          </a:p>
        </p:txBody>
      </p:sp>
      <p:sp>
        <p:nvSpPr>
          <p:cNvPr id="1048888" name="Google Shape;1069;p39"/>
          <p:cNvSpPr txBox="1"/>
          <p:nvPr>
            <p:ph type="title" idx="5"/>
          </p:nvPr>
        </p:nvSpPr>
        <p:spPr>
          <a:xfrm>
            <a:off x="1101175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D</a:t>
            </a:r>
            <a:r>
              <a:rPr altLang="en-US" lang="en-US"/>
              <a:t>a</a:t>
            </a:r>
            <a:r>
              <a:rPr altLang="en-US" lang="en-US"/>
              <a:t>i</a:t>
            </a:r>
            <a:r>
              <a:rPr altLang="en-US" lang="en-US"/>
              <a:t>r</a:t>
            </a:r>
            <a:r>
              <a:rPr altLang="en-US" lang="en-US"/>
              <a:t>y</a:t>
            </a:r>
            <a:endParaRPr altLang="en-US" lang="zh-CN"/>
          </a:p>
        </p:txBody>
      </p:sp>
      <p:sp>
        <p:nvSpPr>
          <p:cNvPr id="1048889" name="Google Shape;1070;p39"/>
          <p:cNvSpPr txBox="1"/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Milk, Butter, Eggs, Cheese, yogurt etc</a:t>
            </a:r>
            <a:endParaRPr altLang="en-US" lang="zh-CN"/>
          </a:p>
        </p:txBody>
      </p:sp>
      <p:sp>
        <p:nvSpPr>
          <p:cNvPr id="1048890" name="Google Shape;1071;p39"/>
          <p:cNvSpPr txBox="1"/>
          <p:nvPr>
            <p:ph type="title" idx="7"/>
          </p:nvPr>
        </p:nvSpPr>
        <p:spPr>
          <a:xfrm>
            <a:off x="3578947" y="3741600"/>
            <a:ext cx="1986000" cy="33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en-US" lang="en-US"/>
              <a:t>S</a:t>
            </a:r>
            <a:r>
              <a:rPr altLang="en-US" lang="en-US"/>
              <a:t>p</a:t>
            </a:r>
            <a:r>
              <a:rPr altLang="en-US" lang="en-US"/>
              <a:t>i</a:t>
            </a:r>
            <a:r>
              <a:rPr altLang="en-US" lang="en-US"/>
              <a:t>c</a:t>
            </a:r>
            <a:r>
              <a:rPr altLang="en-US" lang="en-US"/>
              <a:t>e</a:t>
            </a:r>
            <a:r>
              <a:rPr altLang="en-US" lang="en-US"/>
              <a:t>s</a:t>
            </a:r>
            <a:endParaRPr altLang="en-US" lang="zh-CN"/>
          </a:p>
        </p:txBody>
      </p:sp>
      <p:sp>
        <p:nvSpPr>
          <p:cNvPr id="1048891" name="Google Shape;1072;p39"/>
          <p:cNvSpPr txBox="1"/>
          <p:nvPr>
            <p:ph type="subTitle" idx="8"/>
          </p:nvPr>
        </p:nvSpPr>
        <p:spPr>
          <a:xfrm>
            <a:off x="3578950" y="4076400"/>
            <a:ext cx="19860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Salt, pepper, Taco seasoning etc</a:t>
            </a:r>
            <a:endParaRPr altLang="en-US" lang="zh-CN"/>
          </a:p>
        </p:txBody>
      </p:sp>
      <p:sp>
        <p:nvSpPr>
          <p:cNvPr id="1048892" name="Google Shape;1073;p39"/>
          <p:cNvSpPr/>
          <p:nvPr/>
        </p:nvSpPr>
        <p:spPr>
          <a:xfrm>
            <a:off x="1807825" y="116038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93" name="Google Shape;1074;p39"/>
          <p:cNvSpPr/>
          <p:nvPr/>
        </p:nvSpPr>
        <p:spPr>
          <a:xfrm>
            <a:off x="4285650" y="116038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94" name="Google Shape;1075;p39"/>
          <p:cNvSpPr/>
          <p:nvPr/>
        </p:nvSpPr>
        <p:spPr>
          <a:xfrm>
            <a:off x="6763475" y="116038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95" name="Google Shape;1076;p39"/>
          <p:cNvSpPr/>
          <p:nvPr/>
        </p:nvSpPr>
        <p:spPr>
          <a:xfrm>
            <a:off x="1807825" y="302643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96" name="Google Shape;1077;p39"/>
          <p:cNvSpPr/>
          <p:nvPr/>
        </p:nvSpPr>
        <p:spPr>
          <a:xfrm>
            <a:off x="4285650" y="302643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897" name="Google Shape;1078;p39"/>
          <p:cNvSpPr/>
          <p:nvPr/>
        </p:nvSpPr>
        <p:spPr>
          <a:xfrm>
            <a:off x="6763475" y="3026434"/>
            <a:ext cx="572700" cy="572700"/>
          </a:xfrm>
          <a:prstGeom prst="ellipse"/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grpSp>
        <p:nvGrpSpPr>
          <p:cNvPr id="150" name="Google Shape;1079;p39"/>
          <p:cNvGrpSpPr/>
          <p:nvPr/>
        </p:nvGrpSpPr>
        <p:grpSpPr>
          <a:xfrm>
            <a:off x="6917225" y="1259825"/>
            <a:ext cx="265000" cy="373825"/>
            <a:chOff x="5009675" y="1656450"/>
            <a:chExt cx="265000" cy="373825"/>
          </a:xfrm>
        </p:grpSpPr>
        <p:sp>
          <p:nvSpPr>
            <p:cNvPr id="1048898" name="Google Shape;1080;p39"/>
            <p:cNvSpPr/>
            <p:nvPr/>
          </p:nvSpPr>
          <p:spPr>
            <a:xfrm>
              <a:off x="5124775" y="1656450"/>
              <a:ext cx="145425" cy="136075"/>
            </a:xfrm>
            <a:custGeom>
              <a:avLst/>
              <a:ahLst/>
              <a:rect l="l" t="t" r="r" b="b"/>
              <a:pathLst>
                <a:path w="5817" h="5443" extrusionOk="0">
                  <a:moveTo>
                    <a:pt x="0" y="1"/>
                  </a:moveTo>
                  <a:lnTo>
                    <a:pt x="0" y="2195"/>
                  </a:lnTo>
                  <a:cubicBezTo>
                    <a:pt x="72" y="2231"/>
                    <a:pt x="143" y="2267"/>
                    <a:pt x="196" y="2302"/>
                  </a:cubicBezTo>
                  <a:cubicBezTo>
                    <a:pt x="312" y="2370"/>
                    <a:pt x="385" y="2397"/>
                    <a:pt x="446" y="2397"/>
                  </a:cubicBezTo>
                  <a:cubicBezTo>
                    <a:pt x="592" y="2397"/>
                    <a:pt x="662" y="2243"/>
                    <a:pt x="1053" y="2142"/>
                  </a:cubicBezTo>
                  <a:cubicBezTo>
                    <a:pt x="1169" y="2107"/>
                    <a:pt x="1291" y="2088"/>
                    <a:pt x="1416" y="2088"/>
                  </a:cubicBezTo>
                  <a:cubicBezTo>
                    <a:pt x="1926" y="2088"/>
                    <a:pt x="2483" y="2396"/>
                    <a:pt x="2855" y="3141"/>
                  </a:cubicBezTo>
                  <a:cubicBezTo>
                    <a:pt x="3265" y="3962"/>
                    <a:pt x="3979" y="4622"/>
                    <a:pt x="4568" y="5443"/>
                  </a:cubicBezTo>
                  <a:cubicBezTo>
                    <a:pt x="5175" y="5371"/>
                    <a:pt x="5514" y="5246"/>
                    <a:pt x="5817" y="5122"/>
                  </a:cubicBezTo>
                  <a:cubicBezTo>
                    <a:pt x="5524" y="2346"/>
                    <a:pt x="4058" y="970"/>
                    <a:pt x="1926" y="970"/>
                  </a:cubicBezTo>
                  <a:cubicBezTo>
                    <a:pt x="1591" y="970"/>
                    <a:pt x="1240" y="1003"/>
                    <a:pt x="875" y="1071"/>
                  </a:cubicBez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99" name="Google Shape;1081;p39"/>
            <p:cNvSpPr/>
            <p:nvPr/>
          </p:nvSpPr>
          <p:spPr>
            <a:xfrm>
              <a:off x="5009675" y="1730525"/>
              <a:ext cx="265000" cy="256050"/>
            </a:xfrm>
            <a:custGeom>
              <a:avLst/>
              <a:ahLst/>
              <a:rect l="l" t="t" r="r" b="b"/>
              <a:pathLst>
                <a:path w="10600" h="10242" extrusionOk="0">
                  <a:moveTo>
                    <a:pt x="4042" y="0"/>
                  </a:moveTo>
                  <a:cubicBezTo>
                    <a:pt x="3849" y="0"/>
                    <a:pt x="3620" y="122"/>
                    <a:pt x="3391" y="571"/>
                  </a:cubicBezTo>
                  <a:cubicBezTo>
                    <a:pt x="2838" y="1713"/>
                    <a:pt x="1856" y="2462"/>
                    <a:pt x="1321" y="3461"/>
                  </a:cubicBezTo>
                  <a:cubicBezTo>
                    <a:pt x="1" y="5923"/>
                    <a:pt x="1196" y="9528"/>
                    <a:pt x="5032" y="10241"/>
                  </a:cubicBezTo>
                  <a:cubicBezTo>
                    <a:pt x="8904" y="9528"/>
                    <a:pt x="10599" y="5584"/>
                    <a:pt x="8066" y="2480"/>
                  </a:cubicBezTo>
                  <a:cubicBezTo>
                    <a:pt x="7566" y="1873"/>
                    <a:pt x="7031" y="1302"/>
                    <a:pt x="6674" y="571"/>
                  </a:cubicBezTo>
                  <a:cubicBezTo>
                    <a:pt x="6457" y="127"/>
                    <a:pt x="6231" y="2"/>
                    <a:pt x="6036" y="2"/>
                  </a:cubicBezTo>
                  <a:cubicBezTo>
                    <a:pt x="5831" y="2"/>
                    <a:pt x="5659" y="141"/>
                    <a:pt x="5568" y="196"/>
                  </a:cubicBezTo>
                  <a:cubicBezTo>
                    <a:pt x="5568" y="196"/>
                    <a:pt x="5348" y="316"/>
                    <a:pt x="5043" y="316"/>
                  </a:cubicBezTo>
                  <a:cubicBezTo>
                    <a:pt x="4864" y="316"/>
                    <a:pt x="4655" y="275"/>
                    <a:pt x="4444" y="142"/>
                  </a:cubicBezTo>
                  <a:cubicBezTo>
                    <a:pt x="4352" y="93"/>
                    <a:pt x="4211" y="0"/>
                    <a:pt x="4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0" name="Google Shape;1082;p39"/>
            <p:cNvSpPr/>
            <p:nvPr/>
          </p:nvSpPr>
          <p:spPr>
            <a:xfrm>
              <a:off x="5097550" y="2001700"/>
              <a:ext cx="75875" cy="28575"/>
            </a:xfrm>
            <a:custGeom>
              <a:avLst/>
              <a:ahLst/>
              <a:rect l="l" t="t" r="r" b="b"/>
              <a:pathLst>
                <a:path w="3035" h="1143" extrusionOk="0">
                  <a:moveTo>
                    <a:pt x="376" y="1"/>
                  </a:moveTo>
                  <a:lnTo>
                    <a:pt x="1" y="536"/>
                  </a:lnTo>
                  <a:lnTo>
                    <a:pt x="715" y="1036"/>
                  </a:lnTo>
                  <a:lnTo>
                    <a:pt x="1089" y="518"/>
                  </a:lnTo>
                  <a:lnTo>
                    <a:pt x="1089" y="1143"/>
                  </a:lnTo>
                  <a:lnTo>
                    <a:pt x="1964" y="1143"/>
                  </a:lnTo>
                  <a:lnTo>
                    <a:pt x="1964" y="518"/>
                  </a:lnTo>
                  <a:lnTo>
                    <a:pt x="2320" y="1036"/>
                  </a:lnTo>
                  <a:lnTo>
                    <a:pt x="3034" y="536"/>
                  </a:lnTo>
                  <a:lnTo>
                    <a:pt x="2659" y="1"/>
                  </a:lnTo>
                  <a:cubicBezTo>
                    <a:pt x="2136" y="181"/>
                    <a:pt x="1811" y="262"/>
                    <a:pt x="1507" y="262"/>
                  </a:cubicBezTo>
                  <a:cubicBezTo>
                    <a:pt x="1179" y="262"/>
                    <a:pt x="876" y="168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51" name="Google Shape;1083;p39"/>
          <p:cNvGrpSpPr/>
          <p:nvPr/>
        </p:nvGrpSpPr>
        <p:grpSpPr>
          <a:xfrm>
            <a:off x="4464713" y="1259675"/>
            <a:ext cx="214575" cy="373825"/>
            <a:chOff x="4464600" y="1656450"/>
            <a:chExt cx="214575" cy="373825"/>
          </a:xfrm>
        </p:grpSpPr>
        <p:sp>
          <p:nvSpPr>
            <p:cNvPr id="1048901" name="Google Shape;1084;p39"/>
            <p:cNvSpPr/>
            <p:nvPr/>
          </p:nvSpPr>
          <p:spPr>
            <a:xfrm>
              <a:off x="4510650" y="1916500"/>
              <a:ext cx="110975" cy="113775"/>
            </a:xfrm>
            <a:custGeom>
              <a:avLst/>
              <a:ahLst/>
              <a:rect l="l" t="t" r="r" b="b"/>
              <a:pathLst>
                <a:path w="4439" h="4551" extrusionOk="0">
                  <a:moveTo>
                    <a:pt x="1441" y="1"/>
                  </a:moveTo>
                  <a:cubicBezTo>
                    <a:pt x="1441" y="394"/>
                    <a:pt x="1477" y="1089"/>
                    <a:pt x="924" y="1767"/>
                  </a:cubicBezTo>
                  <a:cubicBezTo>
                    <a:pt x="1" y="2868"/>
                    <a:pt x="808" y="4551"/>
                    <a:pt x="2239" y="4551"/>
                  </a:cubicBezTo>
                  <a:cubicBezTo>
                    <a:pt x="2247" y="4551"/>
                    <a:pt x="2254" y="4551"/>
                    <a:pt x="2262" y="4551"/>
                  </a:cubicBezTo>
                  <a:cubicBezTo>
                    <a:pt x="3689" y="4533"/>
                    <a:pt x="4439" y="2874"/>
                    <a:pt x="3564" y="1785"/>
                  </a:cubicBezTo>
                  <a:cubicBezTo>
                    <a:pt x="3083" y="1179"/>
                    <a:pt x="3011" y="66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2" name="Google Shape;1085;p39"/>
            <p:cNvSpPr/>
            <p:nvPr/>
          </p:nvSpPr>
          <p:spPr>
            <a:xfrm>
              <a:off x="4464600" y="1656450"/>
              <a:ext cx="214575" cy="238225"/>
            </a:xfrm>
            <a:custGeom>
              <a:avLst/>
              <a:ahLst/>
              <a:rect l="l" t="t" r="r" b="b"/>
              <a:pathLst>
                <a:path w="8583" h="9529" extrusionOk="0">
                  <a:moveTo>
                    <a:pt x="3533" y="1"/>
                  </a:moveTo>
                  <a:lnTo>
                    <a:pt x="1891" y="393"/>
                  </a:lnTo>
                  <a:cubicBezTo>
                    <a:pt x="1891" y="393"/>
                    <a:pt x="2248" y="1731"/>
                    <a:pt x="2534" y="3712"/>
                  </a:cubicBezTo>
                  <a:cubicBezTo>
                    <a:pt x="2177" y="3123"/>
                    <a:pt x="1749" y="2534"/>
                    <a:pt x="1267" y="1963"/>
                  </a:cubicBezTo>
                  <a:lnTo>
                    <a:pt x="0" y="2963"/>
                  </a:lnTo>
                  <a:cubicBezTo>
                    <a:pt x="0" y="2963"/>
                    <a:pt x="2391" y="5675"/>
                    <a:pt x="3194" y="9529"/>
                  </a:cubicBezTo>
                  <a:lnTo>
                    <a:pt x="4889" y="9529"/>
                  </a:lnTo>
                  <a:cubicBezTo>
                    <a:pt x="4889" y="9529"/>
                    <a:pt x="5728" y="5443"/>
                    <a:pt x="8582" y="2499"/>
                  </a:cubicBezTo>
                  <a:lnTo>
                    <a:pt x="7369" y="1428"/>
                  </a:lnTo>
                  <a:cubicBezTo>
                    <a:pt x="6477" y="2356"/>
                    <a:pt x="5763" y="3355"/>
                    <a:pt x="5192" y="4301"/>
                  </a:cubicBezTo>
                  <a:cubicBezTo>
                    <a:pt x="5674" y="2160"/>
                    <a:pt x="6227" y="732"/>
                    <a:pt x="6227" y="732"/>
                  </a:cubicBezTo>
                  <a:lnTo>
                    <a:pt x="4568" y="108"/>
                  </a:lnTo>
                  <a:cubicBezTo>
                    <a:pt x="4354" y="768"/>
                    <a:pt x="4157" y="1392"/>
                    <a:pt x="3979" y="1999"/>
                  </a:cubicBezTo>
                  <a:cubicBezTo>
                    <a:pt x="3854" y="1357"/>
                    <a:pt x="3711" y="697"/>
                    <a:pt x="3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3" name="Google Shape;1086;p39"/>
            <p:cNvSpPr/>
            <p:nvPr/>
          </p:nvSpPr>
          <p:spPr>
            <a:xfrm>
              <a:off x="4608225" y="1981650"/>
              <a:ext cx="25" cy="25"/>
            </a:xfrm>
            <a:custGeom>
              <a:avLst/>
              <a:ah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4" name="Google Shape;1087;p39"/>
            <p:cNvSpPr/>
            <p:nvPr/>
          </p:nvSpPr>
          <p:spPr>
            <a:xfrm>
              <a:off x="4607775" y="1990125"/>
              <a:ext cx="25" cy="25"/>
            </a:xfrm>
            <a:custGeom>
              <a:avLst/>
              <a:ah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5" name="Google Shape;1088;p39"/>
            <p:cNvSpPr/>
            <p:nvPr/>
          </p:nvSpPr>
          <p:spPr>
            <a:xfrm>
              <a:off x="4607775" y="1981650"/>
              <a:ext cx="475" cy="6250"/>
            </a:xfrm>
            <a:custGeom>
              <a:avLst/>
              <a:ahLst/>
              <a:rect l="l" t="t" r="r" b="b"/>
              <a:pathLst>
                <a:path w="19" h="250" extrusionOk="0">
                  <a:moveTo>
                    <a:pt x="18" y="0"/>
                  </a:moveTo>
                  <a:cubicBezTo>
                    <a:pt x="1" y="107"/>
                    <a:pt x="1" y="196"/>
                    <a:pt x="1" y="250"/>
                  </a:cubicBezTo>
                  <a:cubicBezTo>
                    <a:pt x="1" y="143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6" name="Google Shape;1089;p39"/>
            <p:cNvSpPr/>
            <p:nvPr/>
          </p:nvSpPr>
          <p:spPr>
            <a:xfrm>
              <a:off x="4607775" y="1987875"/>
              <a:ext cx="25" cy="2275"/>
            </a:xfrm>
            <a:custGeom>
              <a:avLst/>
              <a:ahLst/>
              <a:rect l="l" t="t" r="r" b="b"/>
              <a:pathLst>
                <a:path w="1" h="91" extrusionOk="0">
                  <a:moveTo>
                    <a:pt x="1" y="1"/>
                  </a:moveTo>
                  <a:cubicBezTo>
                    <a:pt x="1" y="54"/>
                    <a:pt x="1" y="90"/>
                    <a:pt x="1" y="90"/>
                  </a:cubicBezTo>
                  <a:cubicBezTo>
                    <a:pt x="1" y="90"/>
                    <a:pt x="1" y="5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52" name="Google Shape;1090;p39"/>
          <p:cNvGrpSpPr/>
          <p:nvPr/>
        </p:nvGrpSpPr>
        <p:grpSpPr>
          <a:xfrm>
            <a:off x="6874411" y="3145101"/>
            <a:ext cx="350904" cy="335234"/>
            <a:chOff x="3887175" y="1656500"/>
            <a:chExt cx="386075" cy="368875"/>
          </a:xfrm>
        </p:grpSpPr>
        <p:sp>
          <p:nvSpPr>
            <p:cNvPr id="1048907" name="Google Shape;1091;p39"/>
            <p:cNvSpPr/>
            <p:nvPr/>
          </p:nvSpPr>
          <p:spPr>
            <a:xfrm>
              <a:off x="4049750" y="1767525"/>
              <a:ext cx="39725" cy="29900"/>
            </a:xfrm>
            <a:custGeom>
              <a:avLst/>
              <a:ahLst/>
              <a:rect l="l" t="t" r="r" b="b"/>
              <a:pathLst>
                <a:path w="1589" h="1196" extrusionOk="0">
                  <a:moveTo>
                    <a:pt x="803" y="1"/>
                  </a:moveTo>
                  <a:cubicBezTo>
                    <a:pt x="0" y="1"/>
                    <a:pt x="18" y="1196"/>
                    <a:pt x="803" y="1196"/>
                  </a:cubicBezTo>
                  <a:cubicBezTo>
                    <a:pt x="1588" y="1196"/>
                    <a:pt x="158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8" name="Google Shape;1092;p39"/>
            <p:cNvSpPr/>
            <p:nvPr/>
          </p:nvSpPr>
          <p:spPr>
            <a:xfrm>
              <a:off x="4124675" y="1670275"/>
              <a:ext cx="97725" cy="74975"/>
            </a:xfrm>
            <a:custGeom>
              <a:avLst/>
              <a:ahLst/>
              <a:rect l="l" t="t" r="r" b="b"/>
              <a:pathLst>
                <a:path w="3909" h="2999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" y="947"/>
                    <a:pt x="679" y="2998"/>
                    <a:pt x="2285" y="2998"/>
                  </a:cubicBezTo>
                  <a:cubicBezTo>
                    <a:pt x="3052" y="2998"/>
                    <a:pt x="3694" y="2499"/>
                    <a:pt x="3909" y="1785"/>
                  </a:cubicBezTo>
                  <a:cubicBezTo>
                    <a:pt x="3159" y="1000"/>
                    <a:pt x="2267" y="393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09" name="Google Shape;1093;p39"/>
            <p:cNvSpPr/>
            <p:nvPr/>
          </p:nvSpPr>
          <p:spPr>
            <a:xfrm>
              <a:off x="3915925" y="1708650"/>
              <a:ext cx="76600" cy="71900"/>
            </a:xfrm>
            <a:custGeom>
              <a:avLst/>
              <a:ahLst/>
              <a:rect l="l" t="t" r="r" b="b"/>
              <a:pathLst>
                <a:path w="3064" h="2876" extrusionOk="0">
                  <a:moveTo>
                    <a:pt x="1660" y="0"/>
                  </a:moveTo>
                  <a:cubicBezTo>
                    <a:pt x="982" y="643"/>
                    <a:pt x="393" y="1463"/>
                    <a:pt x="1" y="2373"/>
                  </a:cubicBezTo>
                  <a:cubicBezTo>
                    <a:pt x="321" y="2726"/>
                    <a:pt x="700" y="2875"/>
                    <a:pt x="1067" y="2875"/>
                  </a:cubicBezTo>
                  <a:cubicBezTo>
                    <a:pt x="2111" y="2875"/>
                    <a:pt x="3064" y="1675"/>
                    <a:pt x="2338" y="553"/>
                  </a:cubicBezTo>
                  <a:cubicBezTo>
                    <a:pt x="2177" y="304"/>
                    <a:pt x="1928" y="107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0" name="Google Shape;1094;p39"/>
            <p:cNvSpPr/>
            <p:nvPr/>
          </p:nvSpPr>
          <p:spPr>
            <a:xfrm>
              <a:off x="3887175" y="1656500"/>
              <a:ext cx="386075" cy="188275"/>
            </a:xfrm>
            <a:custGeom>
              <a:avLst/>
              <a:ahLst/>
              <a:rect l="l" t="t" r="r" b="b"/>
              <a:pathLst>
                <a:path w="15443" h="7531" extrusionOk="0">
                  <a:moveTo>
                    <a:pt x="7306" y="3549"/>
                  </a:moveTo>
                  <a:cubicBezTo>
                    <a:pt x="8109" y="3549"/>
                    <a:pt x="8769" y="4227"/>
                    <a:pt x="8769" y="5030"/>
                  </a:cubicBezTo>
                  <a:cubicBezTo>
                    <a:pt x="8769" y="5851"/>
                    <a:pt x="8109" y="6511"/>
                    <a:pt x="7306" y="6511"/>
                  </a:cubicBezTo>
                  <a:cubicBezTo>
                    <a:pt x="6486" y="6511"/>
                    <a:pt x="5825" y="5851"/>
                    <a:pt x="5825" y="5030"/>
                  </a:cubicBezTo>
                  <a:cubicBezTo>
                    <a:pt x="5825" y="4227"/>
                    <a:pt x="6486" y="3549"/>
                    <a:pt x="7306" y="3549"/>
                  </a:cubicBezTo>
                  <a:close/>
                  <a:moveTo>
                    <a:pt x="7994" y="1"/>
                  </a:moveTo>
                  <a:cubicBezTo>
                    <a:pt x="6431" y="1"/>
                    <a:pt x="4850" y="485"/>
                    <a:pt x="3524" y="1480"/>
                  </a:cubicBezTo>
                  <a:cubicBezTo>
                    <a:pt x="3774" y="1622"/>
                    <a:pt x="3988" y="1837"/>
                    <a:pt x="4166" y="2086"/>
                  </a:cubicBezTo>
                  <a:cubicBezTo>
                    <a:pt x="5372" y="3783"/>
                    <a:pt x="3956" y="5842"/>
                    <a:pt x="2238" y="5842"/>
                  </a:cubicBezTo>
                  <a:cubicBezTo>
                    <a:pt x="1769" y="5842"/>
                    <a:pt x="1278" y="5689"/>
                    <a:pt x="812" y="5334"/>
                  </a:cubicBezTo>
                  <a:cubicBezTo>
                    <a:pt x="615" y="6012"/>
                    <a:pt x="508" y="6743"/>
                    <a:pt x="508" y="7475"/>
                  </a:cubicBezTo>
                  <a:cubicBezTo>
                    <a:pt x="508" y="7522"/>
                    <a:pt x="1" y="7530"/>
                    <a:pt x="4426" y="7530"/>
                  </a:cubicBezTo>
                  <a:cubicBezTo>
                    <a:pt x="6638" y="7530"/>
                    <a:pt x="10084" y="7528"/>
                    <a:pt x="15443" y="7528"/>
                  </a:cubicBezTo>
                  <a:cubicBezTo>
                    <a:pt x="15443" y="5833"/>
                    <a:pt x="14925" y="4334"/>
                    <a:pt x="14033" y="3086"/>
                  </a:cubicBezTo>
                  <a:cubicBezTo>
                    <a:pt x="13587" y="3924"/>
                    <a:pt x="12731" y="4424"/>
                    <a:pt x="11785" y="4424"/>
                  </a:cubicBezTo>
                  <a:cubicBezTo>
                    <a:pt x="9608" y="4424"/>
                    <a:pt x="8448" y="1872"/>
                    <a:pt x="9840" y="231"/>
                  </a:cubicBezTo>
                  <a:cubicBezTo>
                    <a:pt x="9239" y="78"/>
                    <a:pt x="8618" y="1"/>
                    <a:pt x="7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1" name="Google Shape;1095;p39"/>
            <p:cNvSpPr/>
            <p:nvPr/>
          </p:nvSpPr>
          <p:spPr>
            <a:xfrm>
              <a:off x="4028325" y="1866550"/>
              <a:ext cx="116450" cy="158825"/>
            </a:xfrm>
            <a:custGeom>
              <a:avLst/>
              <a:ahLst/>
              <a:rect l="l" t="t" r="r" b="b"/>
              <a:pathLst>
                <a:path w="4658" h="6353" extrusionOk="0">
                  <a:moveTo>
                    <a:pt x="376" y="1"/>
                  </a:moveTo>
                  <a:lnTo>
                    <a:pt x="55" y="4765"/>
                  </a:lnTo>
                  <a:cubicBezTo>
                    <a:pt x="1" y="5621"/>
                    <a:pt x="679" y="6353"/>
                    <a:pt x="1553" y="6353"/>
                  </a:cubicBezTo>
                  <a:lnTo>
                    <a:pt x="3123" y="6353"/>
                  </a:lnTo>
                  <a:cubicBezTo>
                    <a:pt x="3980" y="6353"/>
                    <a:pt x="4658" y="5621"/>
                    <a:pt x="4604" y="4765"/>
                  </a:cubicBezTo>
                  <a:lnTo>
                    <a:pt x="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53" name="Google Shape;1096;p39"/>
          <p:cNvGrpSpPr/>
          <p:nvPr/>
        </p:nvGrpSpPr>
        <p:grpSpPr>
          <a:xfrm>
            <a:off x="2021900" y="1259825"/>
            <a:ext cx="144550" cy="373825"/>
            <a:chOff x="3331125" y="1656450"/>
            <a:chExt cx="144550" cy="373825"/>
          </a:xfrm>
        </p:grpSpPr>
        <p:sp>
          <p:nvSpPr>
            <p:cNvPr id="1048912" name="Google Shape;1097;p39"/>
            <p:cNvSpPr/>
            <p:nvPr/>
          </p:nvSpPr>
          <p:spPr>
            <a:xfrm>
              <a:off x="3349425" y="1742775"/>
              <a:ext cx="109700" cy="287500"/>
            </a:xfrm>
            <a:custGeom>
              <a:avLst/>
              <a:ahLst/>
              <a:rect l="l" t="t" r="r" b="b"/>
              <a:pathLst>
                <a:path w="4388" h="11500" extrusionOk="0">
                  <a:moveTo>
                    <a:pt x="2166" y="0"/>
                  </a:moveTo>
                  <a:cubicBezTo>
                    <a:pt x="1299" y="0"/>
                    <a:pt x="429" y="277"/>
                    <a:pt x="108" y="830"/>
                  </a:cubicBezTo>
                  <a:cubicBezTo>
                    <a:pt x="54" y="937"/>
                    <a:pt x="18" y="1240"/>
                    <a:pt x="0" y="1776"/>
                  </a:cubicBezTo>
                  <a:lnTo>
                    <a:pt x="1035" y="1776"/>
                  </a:lnTo>
                  <a:lnTo>
                    <a:pt x="1035" y="2650"/>
                  </a:lnTo>
                  <a:lnTo>
                    <a:pt x="18" y="2650"/>
                  </a:lnTo>
                  <a:cubicBezTo>
                    <a:pt x="54" y="3203"/>
                    <a:pt x="108" y="3881"/>
                    <a:pt x="215" y="4702"/>
                  </a:cubicBezTo>
                  <a:lnTo>
                    <a:pt x="1232" y="4702"/>
                  </a:lnTo>
                  <a:lnTo>
                    <a:pt x="1232" y="5576"/>
                  </a:lnTo>
                  <a:lnTo>
                    <a:pt x="339" y="5576"/>
                  </a:lnTo>
                  <a:cubicBezTo>
                    <a:pt x="482" y="6450"/>
                    <a:pt x="643" y="7307"/>
                    <a:pt x="821" y="8092"/>
                  </a:cubicBezTo>
                  <a:lnTo>
                    <a:pt x="1749" y="8092"/>
                  </a:lnTo>
                  <a:lnTo>
                    <a:pt x="1749" y="8966"/>
                  </a:lnTo>
                  <a:lnTo>
                    <a:pt x="1053" y="8966"/>
                  </a:lnTo>
                  <a:cubicBezTo>
                    <a:pt x="1178" y="9466"/>
                    <a:pt x="1696" y="11250"/>
                    <a:pt x="2159" y="11500"/>
                  </a:cubicBezTo>
                  <a:cubicBezTo>
                    <a:pt x="2837" y="11125"/>
                    <a:pt x="3551" y="7913"/>
                    <a:pt x="3694" y="7146"/>
                  </a:cubicBezTo>
                  <a:lnTo>
                    <a:pt x="2855" y="7146"/>
                  </a:lnTo>
                  <a:lnTo>
                    <a:pt x="2855" y="6272"/>
                  </a:lnTo>
                  <a:lnTo>
                    <a:pt x="3872" y="6272"/>
                  </a:lnTo>
                  <a:cubicBezTo>
                    <a:pt x="4015" y="5398"/>
                    <a:pt x="4140" y="4523"/>
                    <a:pt x="4211" y="3756"/>
                  </a:cubicBezTo>
                  <a:lnTo>
                    <a:pt x="3141" y="3756"/>
                  </a:lnTo>
                  <a:lnTo>
                    <a:pt x="3141" y="2882"/>
                  </a:lnTo>
                  <a:lnTo>
                    <a:pt x="4283" y="2882"/>
                  </a:lnTo>
                  <a:cubicBezTo>
                    <a:pt x="4387" y="1193"/>
                    <a:pt x="4220" y="829"/>
                    <a:pt x="4212" y="829"/>
                  </a:cubicBezTo>
                  <a:cubicBezTo>
                    <a:pt x="4211" y="829"/>
                    <a:pt x="4211" y="830"/>
                    <a:pt x="4211" y="830"/>
                  </a:cubicBezTo>
                  <a:cubicBezTo>
                    <a:pt x="3899" y="277"/>
                    <a:pt x="3034" y="0"/>
                    <a:pt x="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3" name="Google Shape;1098;p39"/>
            <p:cNvSpPr/>
            <p:nvPr/>
          </p:nvSpPr>
          <p:spPr>
            <a:xfrm>
              <a:off x="3331125" y="1656450"/>
              <a:ext cx="144550" cy="77200"/>
            </a:xfrm>
            <a:custGeom>
              <a:avLst/>
              <a:ahLst/>
              <a:rect l="l" t="t" r="r" b="b"/>
              <a:pathLst>
                <a:path w="5782" h="3088" extrusionOk="0">
                  <a:moveTo>
                    <a:pt x="2894" y="1"/>
                  </a:moveTo>
                  <a:cubicBezTo>
                    <a:pt x="2548" y="1"/>
                    <a:pt x="2204" y="143"/>
                    <a:pt x="1964" y="429"/>
                  </a:cubicBezTo>
                  <a:cubicBezTo>
                    <a:pt x="1868" y="524"/>
                    <a:pt x="1868" y="556"/>
                    <a:pt x="1853" y="556"/>
                  </a:cubicBezTo>
                  <a:cubicBezTo>
                    <a:pt x="1845" y="556"/>
                    <a:pt x="1833" y="548"/>
                    <a:pt x="1803" y="536"/>
                  </a:cubicBezTo>
                  <a:cubicBezTo>
                    <a:pt x="1660" y="485"/>
                    <a:pt x="1516" y="461"/>
                    <a:pt x="1374" y="461"/>
                  </a:cubicBezTo>
                  <a:cubicBezTo>
                    <a:pt x="824" y="461"/>
                    <a:pt x="321" y="825"/>
                    <a:pt x="179" y="1392"/>
                  </a:cubicBezTo>
                  <a:cubicBezTo>
                    <a:pt x="1" y="2070"/>
                    <a:pt x="411" y="2481"/>
                    <a:pt x="857" y="3088"/>
                  </a:cubicBezTo>
                  <a:cubicBezTo>
                    <a:pt x="1423" y="2746"/>
                    <a:pt x="2165" y="2572"/>
                    <a:pt x="2908" y="2572"/>
                  </a:cubicBezTo>
                  <a:cubicBezTo>
                    <a:pt x="3642" y="2572"/>
                    <a:pt x="4376" y="2742"/>
                    <a:pt x="4943" y="3088"/>
                  </a:cubicBezTo>
                  <a:cubicBezTo>
                    <a:pt x="5372" y="2481"/>
                    <a:pt x="5782" y="2070"/>
                    <a:pt x="5604" y="1392"/>
                  </a:cubicBezTo>
                  <a:cubicBezTo>
                    <a:pt x="5462" y="825"/>
                    <a:pt x="4959" y="461"/>
                    <a:pt x="4418" y="461"/>
                  </a:cubicBezTo>
                  <a:cubicBezTo>
                    <a:pt x="4279" y="461"/>
                    <a:pt x="4137" y="485"/>
                    <a:pt x="3998" y="536"/>
                  </a:cubicBezTo>
                  <a:cubicBezTo>
                    <a:pt x="3962" y="548"/>
                    <a:pt x="3946" y="556"/>
                    <a:pt x="3936" y="556"/>
                  </a:cubicBezTo>
                  <a:cubicBezTo>
                    <a:pt x="3916" y="556"/>
                    <a:pt x="3920" y="524"/>
                    <a:pt x="3837" y="429"/>
                  </a:cubicBezTo>
                  <a:cubicBezTo>
                    <a:pt x="3587" y="143"/>
                    <a:pt x="3239" y="1"/>
                    <a:pt x="2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54" name="Google Shape;1099;p39"/>
          <p:cNvGrpSpPr/>
          <p:nvPr/>
        </p:nvGrpSpPr>
        <p:grpSpPr>
          <a:xfrm>
            <a:off x="4417578" y="3162761"/>
            <a:ext cx="308904" cy="300078"/>
            <a:chOff x="2754825" y="1656375"/>
            <a:chExt cx="384975" cy="373975"/>
          </a:xfrm>
        </p:grpSpPr>
        <p:sp>
          <p:nvSpPr>
            <p:cNvPr id="1048914" name="Google Shape;1100;p39"/>
            <p:cNvSpPr/>
            <p:nvPr/>
          </p:nvSpPr>
          <p:spPr>
            <a:xfrm>
              <a:off x="2754825" y="1790275"/>
              <a:ext cx="384975" cy="240075"/>
            </a:xfrm>
            <a:custGeom>
              <a:avLst/>
              <a:ahLst/>
              <a:rect l="l" t="t" r="r" b="b"/>
              <a:pathLst>
                <a:path w="15399" h="9603" extrusionOk="0">
                  <a:moveTo>
                    <a:pt x="1749" y="1"/>
                  </a:moveTo>
                  <a:lnTo>
                    <a:pt x="1749" y="1"/>
                  </a:lnTo>
                  <a:cubicBezTo>
                    <a:pt x="0" y="2463"/>
                    <a:pt x="161" y="5924"/>
                    <a:pt x="2712" y="7976"/>
                  </a:cubicBezTo>
                  <a:cubicBezTo>
                    <a:pt x="4053" y="9058"/>
                    <a:pt x="5878" y="9602"/>
                    <a:pt x="7704" y="9602"/>
                  </a:cubicBezTo>
                  <a:cubicBezTo>
                    <a:pt x="9522" y="9602"/>
                    <a:pt x="11342" y="9062"/>
                    <a:pt x="12686" y="7976"/>
                  </a:cubicBezTo>
                  <a:cubicBezTo>
                    <a:pt x="15238" y="5924"/>
                    <a:pt x="15398" y="2463"/>
                    <a:pt x="13650" y="1"/>
                  </a:cubicBezTo>
                  <a:lnTo>
                    <a:pt x="13650" y="1"/>
                  </a:lnTo>
                  <a:cubicBezTo>
                    <a:pt x="13170" y="263"/>
                    <a:pt x="12632" y="402"/>
                    <a:pt x="12063" y="402"/>
                  </a:cubicBezTo>
                  <a:cubicBezTo>
                    <a:pt x="11743" y="402"/>
                    <a:pt x="11414" y="358"/>
                    <a:pt x="11081" y="268"/>
                  </a:cubicBezTo>
                  <a:lnTo>
                    <a:pt x="11081" y="268"/>
                  </a:lnTo>
                  <a:cubicBezTo>
                    <a:pt x="11170" y="1303"/>
                    <a:pt x="10884" y="2017"/>
                    <a:pt x="10474" y="2784"/>
                  </a:cubicBezTo>
                  <a:cubicBezTo>
                    <a:pt x="9118" y="2695"/>
                    <a:pt x="8226" y="2177"/>
                    <a:pt x="7690" y="1535"/>
                  </a:cubicBezTo>
                  <a:cubicBezTo>
                    <a:pt x="7173" y="2177"/>
                    <a:pt x="6281" y="2695"/>
                    <a:pt x="4925" y="2784"/>
                  </a:cubicBezTo>
                  <a:cubicBezTo>
                    <a:pt x="4550" y="2088"/>
                    <a:pt x="4211" y="1339"/>
                    <a:pt x="4318" y="268"/>
                  </a:cubicBezTo>
                  <a:lnTo>
                    <a:pt x="4318" y="268"/>
                  </a:lnTo>
                  <a:cubicBezTo>
                    <a:pt x="3997" y="358"/>
                    <a:pt x="3676" y="402"/>
                    <a:pt x="3360" y="402"/>
                  </a:cubicBezTo>
                  <a:cubicBezTo>
                    <a:pt x="2798" y="402"/>
                    <a:pt x="2251" y="263"/>
                    <a:pt x="1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5" name="Google Shape;1101;p39"/>
            <p:cNvSpPr/>
            <p:nvPr/>
          </p:nvSpPr>
          <p:spPr>
            <a:xfrm>
              <a:off x="2812350" y="1656375"/>
              <a:ext cx="269900" cy="180325"/>
            </a:xfrm>
            <a:custGeom>
              <a:avLst/>
              <a:ahLst/>
              <a:rect l="l" t="t" r="r" b="b"/>
              <a:pathLst>
                <a:path w="10796" h="7213" extrusionOk="0">
                  <a:moveTo>
                    <a:pt x="6799" y="0"/>
                  </a:moveTo>
                  <a:cubicBezTo>
                    <a:pt x="5530" y="0"/>
                    <a:pt x="4943" y="1064"/>
                    <a:pt x="4943" y="2395"/>
                  </a:cubicBezTo>
                  <a:cubicBezTo>
                    <a:pt x="2981" y="2502"/>
                    <a:pt x="1393" y="3269"/>
                    <a:pt x="1" y="4661"/>
                  </a:cubicBezTo>
                  <a:cubicBezTo>
                    <a:pt x="392" y="4816"/>
                    <a:pt x="736" y="4883"/>
                    <a:pt x="1057" y="4883"/>
                  </a:cubicBezTo>
                  <a:cubicBezTo>
                    <a:pt x="1878" y="4883"/>
                    <a:pt x="2554" y="4447"/>
                    <a:pt x="3516" y="3947"/>
                  </a:cubicBezTo>
                  <a:lnTo>
                    <a:pt x="3516" y="3947"/>
                  </a:lnTo>
                  <a:cubicBezTo>
                    <a:pt x="3034" y="5035"/>
                    <a:pt x="2552" y="5820"/>
                    <a:pt x="3123" y="7212"/>
                  </a:cubicBezTo>
                  <a:cubicBezTo>
                    <a:pt x="4783" y="6873"/>
                    <a:pt x="4997" y="5874"/>
                    <a:pt x="5389" y="4928"/>
                  </a:cubicBezTo>
                  <a:cubicBezTo>
                    <a:pt x="5835" y="5927"/>
                    <a:pt x="6032" y="6891"/>
                    <a:pt x="7655" y="7212"/>
                  </a:cubicBezTo>
                  <a:cubicBezTo>
                    <a:pt x="8262" y="5767"/>
                    <a:pt x="7727" y="4964"/>
                    <a:pt x="7263" y="3947"/>
                  </a:cubicBezTo>
                  <a:lnTo>
                    <a:pt x="7263" y="3947"/>
                  </a:lnTo>
                  <a:cubicBezTo>
                    <a:pt x="8229" y="4437"/>
                    <a:pt x="8907" y="4880"/>
                    <a:pt x="9741" y="4880"/>
                  </a:cubicBezTo>
                  <a:cubicBezTo>
                    <a:pt x="10061" y="4880"/>
                    <a:pt x="10404" y="4814"/>
                    <a:pt x="10796" y="4661"/>
                  </a:cubicBezTo>
                  <a:cubicBezTo>
                    <a:pt x="9315" y="3198"/>
                    <a:pt x="7691" y="2484"/>
                    <a:pt x="5818" y="2395"/>
                  </a:cubicBezTo>
                  <a:cubicBezTo>
                    <a:pt x="5818" y="1593"/>
                    <a:pt x="6056" y="877"/>
                    <a:pt x="6815" y="877"/>
                  </a:cubicBezTo>
                  <a:cubicBezTo>
                    <a:pt x="6833" y="877"/>
                    <a:pt x="6851" y="877"/>
                    <a:pt x="6870" y="878"/>
                  </a:cubicBezTo>
                  <a:lnTo>
                    <a:pt x="6924" y="4"/>
                  </a:lnTo>
                  <a:cubicBezTo>
                    <a:pt x="6882" y="2"/>
                    <a:pt x="6840" y="0"/>
                    <a:pt x="6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grpSp>
        <p:nvGrpSpPr>
          <p:cNvPr id="155" name="Google Shape;1102;p39"/>
          <p:cNvGrpSpPr/>
          <p:nvPr/>
        </p:nvGrpSpPr>
        <p:grpSpPr>
          <a:xfrm>
            <a:off x="1950075" y="3125913"/>
            <a:ext cx="288200" cy="373725"/>
            <a:chOff x="2200350" y="1656450"/>
            <a:chExt cx="288200" cy="373725"/>
          </a:xfrm>
        </p:grpSpPr>
        <p:sp>
          <p:nvSpPr>
            <p:cNvPr id="1048916" name="Google Shape;1103;p39"/>
            <p:cNvSpPr/>
            <p:nvPr/>
          </p:nvSpPr>
          <p:spPr>
            <a:xfrm>
              <a:off x="2217750" y="1862550"/>
              <a:ext cx="253400" cy="167625"/>
            </a:xfrm>
            <a:custGeom>
              <a:avLst/>
              <a:ahLst/>
              <a:rect l="l" t="t" r="r" b="b"/>
              <a:pathLst>
                <a:path w="10136" h="6705" extrusionOk="0">
                  <a:moveTo>
                    <a:pt x="1" y="0"/>
                  </a:moveTo>
                  <a:cubicBezTo>
                    <a:pt x="429" y="2962"/>
                    <a:pt x="2053" y="5710"/>
                    <a:pt x="5014" y="6691"/>
                  </a:cubicBezTo>
                  <a:cubicBezTo>
                    <a:pt x="5041" y="6700"/>
                    <a:pt x="5077" y="6705"/>
                    <a:pt x="5120" y="6705"/>
                  </a:cubicBezTo>
                  <a:cubicBezTo>
                    <a:pt x="5940" y="6705"/>
                    <a:pt x="9559" y="5051"/>
                    <a:pt x="10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7" name="Google Shape;1104;p39"/>
            <p:cNvSpPr/>
            <p:nvPr/>
          </p:nvSpPr>
          <p:spPr>
            <a:xfrm>
              <a:off x="2335525" y="1656450"/>
              <a:ext cx="65575" cy="74525"/>
            </a:xfrm>
            <a:custGeom>
              <a:avLst/>
              <a:ahLst/>
              <a:rect l="l" t="t" r="r" b="b"/>
              <a:pathLst>
                <a:path w="2623" h="2981" extrusionOk="0">
                  <a:moveTo>
                    <a:pt x="2320" y="1"/>
                  </a:moveTo>
                  <a:cubicBezTo>
                    <a:pt x="857" y="536"/>
                    <a:pt x="89" y="1696"/>
                    <a:pt x="0" y="2980"/>
                  </a:cubicBezTo>
                  <a:lnTo>
                    <a:pt x="892" y="2980"/>
                  </a:lnTo>
                  <a:cubicBezTo>
                    <a:pt x="928" y="2481"/>
                    <a:pt x="1178" y="1357"/>
                    <a:pt x="2623" y="821"/>
                  </a:cubicBezTo>
                  <a:lnTo>
                    <a:pt x="2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8" name="Google Shape;1105;p39"/>
            <p:cNvSpPr/>
            <p:nvPr/>
          </p:nvSpPr>
          <p:spPr>
            <a:xfrm>
              <a:off x="2256125" y="1752725"/>
              <a:ext cx="61575" cy="30000"/>
            </a:xfrm>
            <a:custGeom>
              <a:avLst/>
              <a:ahLst/>
              <a:rect l="l" t="t" r="r" b="b"/>
              <a:pathLst>
                <a:path w="2463" h="1200" extrusionOk="0">
                  <a:moveTo>
                    <a:pt x="714" y="1"/>
                  </a:moveTo>
                  <a:cubicBezTo>
                    <a:pt x="221" y="1"/>
                    <a:pt x="171" y="7"/>
                    <a:pt x="0" y="39"/>
                  </a:cubicBezTo>
                  <a:lnTo>
                    <a:pt x="1213" y="1199"/>
                  </a:lnTo>
                  <a:lnTo>
                    <a:pt x="2462" y="4"/>
                  </a:lnTo>
                  <a:cubicBezTo>
                    <a:pt x="1570" y="4"/>
                    <a:pt x="104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19" name="Google Shape;1106;p39"/>
            <p:cNvSpPr/>
            <p:nvPr/>
          </p:nvSpPr>
          <p:spPr>
            <a:xfrm>
              <a:off x="2200350" y="1762625"/>
              <a:ext cx="70075" cy="78125"/>
            </a:xfrm>
            <a:custGeom>
              <a:avLst/>
              <a:ahLst/>
              <a:rect l="l" t="t" r="r" b="b"/>
              <a:pathLst>
                <a:path w="2803" h="3125" extrusionOk="0">
                  <a:moveTo>
                    <a:pt x="1321" y="0"/>
                  </a:moveTo>
                  <a:cubicBezTo>
                    <a:pt x="1" y="839"/>
                    <a:pt x="179" y="2159"/>
                    <a:pt x="179" y="3123"/>
                  </a:cubicBezTo>
                  <a:cubicBezTo>
                    <a:pt x="420" y="3123"/>
                    <a:pt x="589" y="3125"/>
                    <a:pt x="709" y="3125"/>
                  </a:cubicBezTo>
                  <a:cubicBezTo>
                    <a:pt x="1071" y="3125"/>
                    <a:pt x="1004" y="3105"/>
                    <a:pt x="1178" y="2944"/>
                  </a:cubicBezTo>
                  <a:lnTo>
                    <a:pt x="2802" y="1410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20" name="Google Shape;1107;p39"/>
            <p:cNvSpPr/>
            <p:nvPr/>
          </p:nvSpPr>
          <p:spPr>
            <a:xfrm>
              <a:off x="2257000" y="1812575"/>
              <a:ext cx="58925" cy="28125"/>
            </a:xfrm>
            <a:custGeom>
              <a:avLst/>
              <a:ahLst/>
              <a:rect l="l" t="t" r="r" b="b"/>
              <a:pathLst>
                <a:path w="2357" h="1125" extrusionOk="0">
                  <a:moveTo>
                    <a:pt x="1178" y="1"/>
                  </a:moveTo>
                  <a:cubicBezTo>
                    <a:pt x="37" y="1089"/>
                    <a:pt x="233" y="893"/>
                    <a:pt x="1" y="1125"/>
                  </a:cubicBezTo>
                  <a:lnTo>
                    <a:pt x="2356" y="1125"/>
                  </a:lnTo>
                  <a:cubicBezTo>
                    <a:pt x="2088" y="875"/>
                    <a:pt x="2303" y="107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21" name="Google Shape;1108;p39"/>
            <p:cNvSpPr/>
            <p:nvPr/>
          </p:nvSpPr>
          <p:spPr>
            <a:xfrm>
              <a:off x="2302050" y="1757275"/>
              <a:ext cx="84350" cy="80300"/>
            </a:xfrm>
            <a:custGeom>
              <a:avLst/>
              <a:ahLst/>
              <a:rect l="l" t="t" r="r" b="b"/>
              <a:pathLst>
                <a:path w="3374" h="3212" extrusionOk="0">
                  <a:moveTo>
                    <a:pt x="1696" y="0"/>
                  </a:moveTo>
                  <a:lnTo>
                    <a:pt x="1" y="1624"/>
                  </a:lnTo>
                  <a:cubicBezTo>
                    <a:pt x="90" y="1695"/>
                    <a:pt x="1607" y="3140"/>
                    <a:pt x="1678" y="3212"/>
                  </a:cubicBezTo>
                  <a:cubicBezTo>
                    <a:pt x="1767" y="3140"/>
                    <a:pt x="3284" y="1695"/>
                    <a:pt x="3373" y="160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22" name="Google Shape;1109;p39"/>
            <p:cNvSpPr/>
            <p:nvPr/>
          </p:nvSpPr>
          <p:spPr>
            <a:xfrm>
              <a:off x="2372550" y="1812575"/>
              <a:ext cx="58900" cy="28125"/>
            </a:xfrm>
            <a:custGeom>
              <a:avLst/>
              <a:ahLst/>
              <a:rect l="l" t="t" r="r" b="b"/>
              <a:pathLst>
                <a:path w="2356" h="1125" extrusionOk="0">
                  <a:moveTo>
                    <a:pt x="1196" y="1"/>
                  </a:moveTo>
                  <a:cubicBezTo>
                    <a:pt x="36" y="1089"/>
                    <a:pt x="250" y="893"/>
                    <a:pt x="0" y="1125"/>
                  </a:cubicBezTo>
                  <a:lnTo>
                    <a:pt x="2355" y="1125"/>
                  </a:lnTo>
                  <a:cubicBezTo>
                    <a:pt x="2123" y="893"/>
                    <a:pt x="2355" y="1125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23" name="Google Shape;1110;p39"/>
            <p:cNvSpPr/>
            <p:nvPr/>
          </p:nvSpPr>
          <p:spPr>
            <a:xfrm>
              <a:off x="2371650" y="1752725"/>
              <a:ext cx="60675" cy="29550"/>
            </a:xfrm>
            <a:custGeom>
              <a:avLst/>
              <a:ahLst/>
              <a:rect l="l" t="t" r="r" b="b"/>
              <a:pathLst>
                <a:path w="2427" h="1182" extrusionOk="0">
                  <a:moveTo>
                    <a:pt x="1720" y="1"/>
                  </a:moveTo>
                  <a:cubicBezTo>
                    <a:pt x="1396" y="1"/>
                    <a:pt x="878" y="4"/>
                    <a:pt x="0" y="4"/>
                  </a:cubicBezTo>
                  <a:lnTo>
                    <a:pt x="1232" y="1181"/>
                  </a:lnTo>
                  <a:lnTo>
                    <a:pt x="2427" y="39"/>
                  </a:lnTo>
                  <a:cubicBezTo>
                    <a:pt x="2256" y="7"/>
                    <a:pt x="2206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924" name="Google Shape;1111;p39"/>
            <p:cNvSpPr/>
            <p:nvPr/>
          </p:nvSpPr>
          <p:spPr>
            <a:xfrm>
              <a:off x="2418050" y="1762625"/>
              <a:ext cx="70500" cy="78225"/>
            </a:xfrm>
            <a:custGeom>
              <a:avLst/>
              <a:ahLst/>
              <a:rect l="l" t="t" r="r" b="b"/>
              <a:pathLst>
                <a:path w="2820" h="3129" extrusionOk="0">
                  <a:moveTo>
                    <a:pt x="1481" y="0"/>
                  </a:moveTo>
                  <a:lnTo>
                    <a:pt x="0" y="1392"/>
                  </a:lnTo>
                  <a:lnTo>
                    <a:pt x="1624" y="2944"/>
                  </a:lnTo>
                  <a:cubicBezTo>
                    <a:pt x="1795" y="3103"/>
                    <a:pt x="1748" y="3128"/>
                    <a:pt x="2011" y="3128"/>
                  </a:cubicBezTo>
                  <a:cubicBezTo>
                    <a:pt x="2132" y="3128"/>
                    <a:pt x="2319" y="3123"/>
                    <a:pt x="2623" y="3123"/>
                  </a:cubicBezTo>
                  <a:cubicBezTo>
                    <a:pt x="2623" y="2195"/>
                    <a:pt x="2819" y="857"/>
                    <a:pt x="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rocery Store Company Profile by Slidesgo">
  <a:themeElements>
    <a:clrScheme name="Simple Light">
      <a:dk1>
        <a:srgbClr val="4B791C"/>
      </a:dk1>
      <a:lt1>
        <a:srgbClr val="F5EEE7"/>
      </a:lt1>
      <a:dk2>
        <a:srgbClr val="9EB944"/>
      </a:dk2>
      <a:lt2>
        <a:srgbClr val="274E13"/>
      </a:lt2>
      <a:accent1>
        <a:srgbClr val="E6C2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4E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Grocery Store Company Profile by Slidesgo">
  <a:themeElements>
    <a:clrScheme name="Simple Light">
      <a:dk1>
        <a:srgbClr val="4B791C"/>
      </a:dk1>
      <a:lt1>
        <a:srgbClr val="F5EEE7"/>
      </a:lt1>
      <a:dk2>
        <a:srgbClr val="9EB944"/>
      </a:dk2>
      <a:lt2>
        <a:srgbClr val="274E13"/>
      </a:lt2>
      <a:accent1>
        <a:srgbClr val="E6C2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4E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21061119AG</dc:creator>
  <dcterms:created xsi:type="dcterms:W3CDTF">2024-01-23T04:26:14Z</dcterms:created>
  <dcterms:modified xsi:type="dcterms:W3CDTF">2024-01-23T15:35:47Z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c6ceba4f1dd6429db5cf32301652815b</vt:lpwstr>
  </property>
</Properties>
</file>